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78" r:id="rId3"/>
    <p:sldId id="261" r:id="rId4"/>
    <p:sldId id="281" r:id="rId5"/>
    <p:sldId id="285" r:id="rId6"/>
    <p:sldId id="286" r:id="rId7"/>
    <p:sldId id="287" r:id="rId8"/>
    <p:sldId id="291" r:id="rId9"/>
    <p:sldId id="297" r:id="rId10"/>
    <p:sldId id="292" r:id="rId11"/>
    <p:sldId id="289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FF"/>
    <a:srgbClr val="4D647C"/>
    <a:srgbClr val="0B6D8B"/>
    <a:srgbClr val="084B60"/>
    <a:srgbClr val="042631"/>
    <a:srgbClr val="062732"/>
    <a:srgbClr val="00232E"/>
    <a:srgbClr val="003242"/>
    <a:srgbClr val="060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948" autoAdjust="0"/>
  </p:normalViewPr>
  <p:slideViewPr>
    <p:cSldViewPr snapToGrid="0">
      <p:cViewPr>
        <p:scale>
          <a:sx n="95" d="100"/>
          <a:sy n="95" d="100"/>
        </p:scale>
        <p:origin x="-4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50BB-6560-47F5-89D7-C02C41A9158B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5219-CCB7-47B1-932E-C45451FF6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15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63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1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67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7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0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3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93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1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4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/>
        </p:blipFill>
        <p:spPr>
          <a:xfrm>
            <a:off x="0" y="-1"/>
            <a:ext cx="12269993" cy="685800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18F7-127E-44F1-B47F-D8DA9A0A9648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2BBD-B39D-442A-890F-FDCD716A53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1" name="矩形 150"/>
          <p:cNvSpPr/>
          <p:nvPr userDrawn="1"/>
        </p:nvSpPr>
        <p:spPr>
          <a:xfrm>
            <a:off x="0" y="-1"/>
            <a:ext cx="12244211" cy="685800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014677" y="-38100"/>
            <a:ext cx="14221355" cy="6933541"/>
            <a:chOff x="14939" y="-46247"/>
            <a:chExt cx="12157116" cy="5927133"/>
          </a:xfrm>
        </p:grpSpPr>
        <p:grpSp>
          <p:nvGrpSpPr>
            <p:cNvPr id="10" name="组合 9"/>
            <p:cNvGrpSpPr/>
            <p:nvPr/>
          </p:nvGrpSpPr>
          <p:grpSpPr>
            <a:xfrm>
              <a:off x="14939" y="-46247"/>
              <a:ext cx="6080142" cy="5927133"/>
              <a:chOff x="2697306" y="2638521"/>
              <a:chExt cx="2849744" cy="2778029"/>
            </a:xfrm>
          </p:grpSpPr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91913" y="-46247"/>
              <a:ext cx="6080142" cy="5927133"/>
              <a:chOff x="2697306" y="2638521"/>
              <a:chExt cx="2849744" cy="2778029"/>
            </a:xfrm>
          </p:grpSpPr>
          <p:sp>
            <p:nvSpPr>
              <p:cNvPr id="12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68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FDhO5Xp4VI" TargetMode="External"/><Relationship Id="rId3" Type="http://schemas.openxmlformats.org/officeDocument/2006/relationships/hyperlink" Target="https://www.youtube.com/watch?v=f1DAlpfC4Gg" TargetMode="External"/><Relationship Id="rId7" Type="http://schemas.openxmlformats.org/officeDocument/2006/relationships/hyperlink" Target="https://www.youtube.com/watch?v=BUPzEAasIcI" TargetMode="External"/><Relationship Id="rId2" Type="http://schemas.openxmlformats.org/officeDocument/2006/relationships/hyperlink" Target="https://l.facebook.com/l.php?u=https://www.youtube.com/watch?v=AWKp474UkJQ&amp;h=ATN3jcNLSKYDQiUW12GKJ30RTDV1IOF1i4wXhm0l-t8TCbxZEnTS5V5baRl0f_adjP0Qijjpdhs725H0X0PHu8oPZOtSYJOaofyY7JQHLV1R4VC4xh4&amp;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4Zcqsc8xXw" TargetMode="External"/><Relationship Id="rId5" Type="http://schemas.openxmlformats.org/officeDocument/2006/relationships/hyperlink" Target="https://www.youtube.com/watch?v=LB66nD1lGCw" TargetMode="External"/><Relationship Id="rId4" Type="http://schemas.openxmlformats.org/officeDocument/2006/relationships/hyperlink" Target="https://eteacher.edu.tw/Material_m.aspx?id=33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b.pts.org.tw/php/event/livehouse.in/index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DAlpfC4Gg" TargetMode="External"/><Relationship Id="rId2" Type="http://schemas.openxmlformats.org/officeDocument/2006/relationships/hyperlink" Target="https://l.facebook.com/l.php?u=https://www.youtube.com/watch?v=AWKp474UkJQ&amp;h=ATN3jcNLSKYDQiUW12GKJ30RTDV1IOF1i4wXhm0l-t8TCbxZEnTS5V5baRl0f_adjP0Qijjpdhs725H0X0PHu8oPZOtSYJOaofyY7JQHLV1R4VC4xh4&amp;s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zh.pttpedia.wikia.com/wiki/%E9%85%B8%E6%B0%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DAlpfC4Gg" TargetMode="External"/><Relationship Id="rId2" Type="http://schemas.openxmlformats.org/officeDocument/2006/relationships/hyperlink" Target="https://l.facebook.com/l.php?u=https://www.youtube.com/watch?v=AWKp474UkJQ&amp;h=ATN3jcNLSKYDQiUW12GKJ30RTDV1IOF1i4wXhm0l-t8TCbxZEnTS5V5baRl0f_adjP0Qijjpdhs725H0X0PHu8oPZOtSYJOaofyY7JQHLV1R4VC4xh4&amp;s=1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LB66nD1lGCw" TargetMode="External"/><Relationship Id="rId4" Type="http://schemas.openxmlformats.org/officeDocument/2006/relationships/hyperlink" Target="https://eteacher.edu.tw/Material_m.aspx?id=334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DAlpfC4Gg" TargetMode="External"/><Relationship Id="rId2" Type="http://schemas.openxmlformats.org/officeDocument/2006/relationships/hyperlink" Target="https://l.facebook.com/l.php?u=https://www.youtube.com/watch?v=AWKp474UkJQ&amp;h=ATN3jcNLSKYDQiUW12GKJ30RTDV1IOF1i4wXhm0l-t8TCbxZEnTS5V5baRl0f_adjP0Qijjpdhs725H0X0PHu8oPZOtSYJOaofyY7JQHLV1R4VC4xh4&amp;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4Zcqsc8xXw" TargetMode="External"/><Relationship Id="rId5" Type="http://schemas.openxmlformats.org/officeDocument/2006/relationships/hyperlink" Target="https://www.youtube.com/watch?v=LB66nD1lGCw" TargetMode="External"/><Relationship Id="rId4" Type="http://schemas.openxmlformats.org/officeDocument/2006/relationships/hyperlink" Target="https://eteacher.edu.tw/Material_m.aspx?id=33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组合 2273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2250" name="平行四边形 2249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1" name="平行四边形 2250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2" name="平行四边形 2251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75" name="组合 2274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2253" name="平行四边形 2252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4" name="平行四边形 2253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" name="平行四边形 2254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07" name="Freeform 284"/>
          <p:cNvSpPr>
            <a:spLocks/>
          </p:cNvSpPr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" fmla="*/ 245 w 15172"/>
              <a:gd name="connsiteY0" fmla="*/ 0 h 9526"/>
              <a:gd name="connsiteX1" fmla="*/ 0 w 15172"/>
              <a:gd name="connsiteY1" fmla="*/ 139 h 9526"/>
              <a:gd name="connsiteX2" fmla="*/ 82 w 15172"/>
              <a:gd name="connsiteY2" fmla="*/ 165 h 9526"/>
              <a:gd name="connsiteX3" fmla="*/ 265 w 15172"/>
              <a:gd name="connsiteY3" fmla="*/ 51 h 9526"/>
              <a:gd name="connsiteX4" fmla="*/ 837 w 15172"/>
              <a:gd name="connsiteY4" fmla="*/ 51 h 9526"/>
              <a:gd name="connsiteX5" fmla="*/ 1714 w 15172"/>
              <a:gd name="connsiteY5" fmla="*/ 596 h 9526"/>
              <a:gd name="connsiteX6" fmla="*/ 2633 w 15172"/>
              <a:gd name="connsiteY6" fmla="*/ 596 h 9526"/>
              <a:gd name="connsiteX7" fmla="*/ 6551 w 15172"/>
              <a:gd name="connsiteY7" fmla="*/ 3029 h 9526"/>
              <a:gd name="connsiteX8" fmla="*/ 6531 w 15172"/>
              <a:gd name="connsiteY8" fmla="*/ 4094 h 9526"/>
              <a:gd name="connsiteX9" fmla="*/ 9918 w 15172"/>
              <a:gd name="connsiteY9" fmla="*/ 6185 h 9526"/>
              <a:gd name="connsiteX10" fmla="*/ 15172 w 15172"/>
              <a:gd name="connsiteY10" fmla="*/ 9526 h 9526"/>
              <a:gd name="connsiteX11" fmla="*/ 10000 w 15172"/>
              <a:gd name="connsiteY11" fmla="*/ 6172 h 9526"/>
              <a:gd name="connsiteX12" fmla="*/ 6612 w 15172"/>
              <a:gd name="connsiteY12" fmla="*/ 4068 h 9526"/>
              <a:gd name="connsiteX13" fmla="*/ 6633 w 15172"/>
              <a:gd name="connsiteY13" fmla="*/ 3004 h 9526"/>
              <a:gd name="connsiteX14" fmla="*/ 2673 w 15172"/>
              <a:gd name="connsiteY14" fmla="*/ 545 h 9526"/>
              <a:gd name="connsiteX15" fmla="*/ 1755 w 15172"/>
              <a:gd name="connsiteY15" fmla="*/ 545 h 9526"/>
              <a:gd name="connsiteX16" fmla="*/ 878 w 15172"/>
              <a:gd name="connsiteY16" fmla="*/ 0 h 9526"/>
              <a:gd name="connsiteX17" fmla="*/ 245 w 15172"/>
              <a:gd name="connsiteY17" fmla="*/ 0 h 9526"/>
              <a:gd name="connsiteX0" fmla="*/ 161 w 10215"/>
              <a:gd name="connsiteY0" fmla="*/ 0 h 10251"/>
              <a:gd name="connsiteX1" fmla="*/ 0 w 10215"/>
              <a:gd name="connsiteY1" fmla="*/ 146 h 10251"/>
              <a:gd name="connsiteX2" fmla="*/ 54 w 10215"/>
              <a:gd name="connsiteY2" fmla="*/ 173 h 10251"/>
              <a:gd name="connsiteX3" fmla="*/ 175 w 10215"/>
              <a:gd name="connsiteY3" fmla="*/ 54 h 10251"/>
              <a:gd name="connsiteX4" fmla="*/ 552 w 10215"/>
              <a:gd name="connsiteY4" fmla="*/ 54 h 10251"/>
              <a:gd name="connsiteX5" fmla="*/ 1130 w 10215"/>
              <a:gd name="connsiteY5" fmla="*/ 626 h 10251"/>
              <a:gd name="connsiteX6" fmla="*/ 1735 w 10215"/>
              <a:gd name="connsiteY6" fmla="*/ 626 h 10251"/>
              <a:gd name="connsiteX7" fmla="*/ 4318 w 10215"/>
              <a:gd name="connsiteY7" fmla="*/ 3180 h 10251"/>
              <a:gd name="connsiteX8" fmla="*/ 4305 w 10215"/>
              <a:gd name="connsiteY8" fmla="*/ 4298 h 10251"/>
              <a:gd name="connsiteX9" fmla="*/ 6537 w 10215"/>
              <a:gd name="connsiteY9" fmla="*/ 6493 h 10251"/>
              <a:gd name="connsiteX10" fmla="*/ 10000 w 10215"/>
              <a:gd name="connsiteY10" fmla="*/ 10000 h 10251"/>
              <a:gd name="connsiteX11" fmla="*/ 6591 w 10215"/>
              <a:gd name="connsiteY11" fmla="*/ 6479 h 10251"/>
              <a:gd name="connsiteX12" fmla="*/ 4358 w 10215"/>
              <a:gd name="connsiteY12" fmla="*/ 4270 h 10251"/>
              <a:gd name="connsiteX13" fmla="*/ 4372 w 10215"/>
              <a:gd name="connsiteY13" fmla="*/ 3153 h 10251"/>
              <a:gd name="connsiteX14" fmla="*/ 1762 w 10215"/>
              <a:gd name="connsiteY14" fmla="*/ 572 h 10251"/>
              <a:gd name="connsiteX15" fmla="*/ 1157 w 10215"/>
              <a:gd name="connsiteY15" fmla="*/ 572 h 10251"/>
              <a:gd name="connsiteX16" fmla="*/ 579 w 10215"/>
              <a:gd name="connsiteY16" fmla="*/ 0 h 10251"/>
              <a:gd name="connsiteX17" fmla="*/ 161 w 10215"/>
              <a:gd name="connsiteY17" fmla="*/ 0 h 1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31" name="组合 2230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1602" name="矩形 1601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01" name="图片 16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16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04" name="矩形 16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5" name="矩形 16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6" name="矩形 16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0" name="Freeform 64"/>
          <p:cNvSpPr>
            <a:spLocks/>
          </p:cNvSpPr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1611" name="组合 1610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1612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3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4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5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6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7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8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9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0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1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2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3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4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5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6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7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8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9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0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1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8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9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0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1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2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3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4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5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6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7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8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9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0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1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2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3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4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5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6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7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8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9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0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1" name="组合 2240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233" name="组合 223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234" name="组合 2233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237" name="六边形 2236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8" name="六边形 2237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39" name="六边形 2238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35" name="六边形 2234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36" name="六边形 2235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240" name="六边形 2239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48" name="组合 2247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245" name="直接连接符 2244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直接连接符 2245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7" name="文本框 2246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66439" y="2300983"/>
            <a:ext cx="8891995" cy="3097654"/>
            <a:chOff x="1655044" y="2457396"/>
            <a:chExt cx="8891995" cy="3097654"/>
          </a:xfrm>
        </p:grpSpPr>
        <p:grpSp>
          <p:nvGrpSpPr>
            <p:cNvPr id="307" name="组合 306"/>
            <p:cNvGrpSpPr/>
            <p:nvPr/>
          </p:nvGrpSpPr>
          <p:grpSpPr>
            <a:xfrm>
              <a:off x="1662762" y="4128750"/>
              <a:ext cx="8849559" cy="418806"/>
              <a:chOff x="292100" y="238562"/>
              <a:chExt cx="4804240" cy="227361"/>
            </a:xfrm>
          </p:grpSpPr>
          <p:grpSp>
            <p:nvGrpSpPr>
              <p:cNvPr id="308" name="组合 307"/>
              <p:cNvGrpSpPr/>
              <p:nvPr/>
            </p:nvGrpSpPr>
            <p:grpSpPr>
              <a:xfrm rot="10800000" flipV="1">
                <a:off x="1429524" y="238562"/>
                <a:ext cx="2188565" cy="227361"/>
                <a:chOff x="2852738" y="1754188"/>
                <a:chExt cx="9117012" cy="1565275"/>
              </a:xfrm>
              <a:solidFill>
                <a:srgbClr val="00B4EB"/>
              </a:solidFill>
            </p:grpSpPr>
            <p:sp>
              <p:nvSpPr>
                <p:cNvPr id="316" name="Rectangle 9"/>
                <p:cNvSpPr>
                  <a:spLocks noChangeArrowheads="1"/>
                </p:cNvSpPr>
                <p:nvPr/>
              </p:nvSpPr>
              <p:spPr bwMode="auto">
                <a:xfrm>
                  <a:off x="8283575" y="2538413"/>
                  <a:ext cx="1939925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7" name="Rectangle 10"/>
                <p:cNvSpPr>
                  <a:spLocks noChangeArrowheads="1"/>
                </p:cNvSpPr>
                <p:nvPr/>
              </p:nvSpPr>
              <p:spPr bwMode="auto">
                <a:xfrm>
                  <a:off x="6159500" y="2811463"/>
                  <a:ext cx="1939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52738" y="2811463"/>
                  <a:ext cx="30194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2"/>
                <p:cNvSpPr>
                  <a:spLocks/>
                </p:cNvSpPr>
                <p:nvPr/>
              </p:nvSpPr>
              <p:spPr bwMode="auto">
                <a:xfrm>
                  <a:off x="7974013" y="2538413"/>
                  <a:ext cx="434975" cy="314325"/>
                </a:xfrm>
                <a:custGeom>
                  <a:avLst/>
                  <a:gdLst>
                    <a:gd name="T0" fmla="*/ 0 w 274"/>
                    <a:gd name="T1" fmla="*/ 198 h 198"/>
                    <a:gd name="T2" fmla="*/ 195 w 274"/>
                    <a:gd name="T3" fmla="*/ 0 h 198"/>
                    <a:gd name="T4" fmla="*/ 274 w 274"/>
                    <a:gd name="T5" fmla="*/ 0 h 198"/>
                    <a:gd name="T6" fmla="*/ 79 w 274"/>
                    <a:gd name="T7" fmla="*/ 198 h 198"/>
                    <a:gd name="T8" fmla="*/ 0 w 274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198">
                      <a:moveTo>
                        <a:pt x="0" y="198"/>
                      </a:moveTo>
                      <a:lnTo>
                        <a:pt x="195" y="0"/>
                      </a:lnTo>
                      <a:lnTo>
                        <a:pt x="274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3"/>
                <p:cNvSpPr>
                  <a:spLocks/>
                </p:cNvSpPr>
                <p:nvPr/>
              </p:nvSpPr>
              <p:spPr bwMode="auto">
                <a:xfrm>
                  <a:off x="7935913" y="2351088"/>
                  <a:ext cx="438150" cy="314325"/>
                </a:xfrm>
                <a:custGeom>
                  <a:avLst/>
                  <a:gdLst>
                    <a:gd name="T0" fmla="*/ 0 w 276"/>
                    <a:gd name="T1" fmla="*/ 198 h 198"/>
                    <a:gd name="T2" fmla="*/ 197 w 276"/>
                    <a:gd name="T3" fmla="*/ 0 h 198"/>
                    <a:gd name="T4" fmla="*/ 276 w 276"/>
                    <a:gd name="T5" fmla="*/ 0 h 198"/>
                    <a:gd name="T6" fmla="*/ 79 w 276"/>
                    <a:gd name="T7" fmla="*/ 198 h 198"/>
                    <a:gd name="T8" fmla="*/ 0 w 276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6" h="198">
                      <a:moveTo>
                        <a:pt x="0" y="198"/>
                      </a:moveTo>
                      <a:lnTo>
                        <a:pt x="197" y="0"/>
                      </a:lnTo>
                      <a:lnTo>
                        <a:pt x="276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4"/>
                <p:cNvSpPr>
                  <a:spLocks/>
                </p:cNvSpPr>
                <p:nvPr/>
              </p:nvSpPr>
              <p:spPr bwMode="auto">
                <a:xfrm>
                  <a:off x="8134350" y="2943226"/>
                  <a:ext cx="139700" cy="104775"/>
                </a:xfrm>
                <a:custGeom>
                  <a:avLst/>
                  <a:gdLst>
                    <a:gd name="T0" fmla="*/ 0 w 88"/>
                    <a:gd name="T1" fmla="*/ 66 h 66"/>
                    <a:gd name="T2" fmla="*/ 64 w 88"/>
                    <a:gd name="T3" fmla="*/ 0 h 66"/>
                    <a:gd name="T4" fmla="*/ 88 w 88"/>
                    <a:gd name="T5" fmla="*/ 0 h 66"/>
                    <a:gd name="T6" fmla="*/ 24 w 88"/>
                    <a:gd name="T7" fmla="*/ 66 h 66"/>
                    <a:gd name="T8" fmla="*/ 0 w 88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66">
                      <a:moveTo>
                        <a:pt x="0" y="66"/>
                      </a:moveTo>
                      <a:lnTo>
                        <a:pt x="64" y="0"/>
                      </a:lnTo>
                      <a:lnTo>
                        <a:pt x="88" y="0"/>
                      </a:lnTo>
                      <a:lnTo>
                        <a:pt x="24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5"/>
                <p:cNvSpPr>
                  <a:spLocks/>
                </p:cNvSpPr>
                <p:nvPr/>
              </p:nvSpPr>
              <p:spPr bwMode="auto">
                <a:xfrm>
                  <a:off x="8421688" y="3138488"/>
                  <a:ext cx="123825" cy="119063"/>
                </a:xfrm>
                <a:custGeom>
                  <a:avLst/>
                  <a:gdLst>
                    <a:gd name="T0" fmla="*/ 78 w 78"/>
                    <a:gd name="T1" fmla="*/ 75 h 75"/>
                    <a:gd name="T2" fmla="*/ 24 w 78"/>
                    <a:gd name="T3" fmla="*/ 0 h 75"/>
                    <a:gd name="T4" fmla="*/ 0 w 78"/>
                    <a:gd name="T5" fmla="*/ 0 h 75"/>
                    <a:gd name="T6" fmla="*/ 58 w 78"/>
                    <a:gd name="T7" fmla="*/ 75 h 75"/>
                    <a:gd name="T8" fmla="*/ 78 w 78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5">
                      <a:moveTo>
                        <a:pt x="78" y="75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58" y="75"/>
                      </a:lnTo>
                      <a:lnTo>
                        <a:pt x="7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6"/>
                <p:cNvSpPr>
                  <a:spLocks/>
                </p:cNvSpPr>
                <p:nvPr/>
              </p:nvSpPr>
              <p:spPr bwMode="auto">
                <a:xfrm>
                  <a:off x="10191750" y="1838326"/>
                  <a:ext cx="735012" cy="742950"/>
                </a:xfrm>
                <a:custGeom>
                  <a:avLst/>
                  <a:gdLst>
                    <a:gd name="T0" fmla="*/ 0 w 463"/>
                    <a:gd name="T1" fmla="*/ 447 h 468"/>
                    <a:gd name="T2" fmla="*/ 443 w 463"/>
                    <a:gd name="T3" fmla="*/ 0 h 468"/>
                    <a:gd name="T4" fmla="*/ 463 w 463"/>
                    <a:gd name="T5" fmla="*/ 19 h 468"/>
                    <a:gd name="T6" fmla="*/ 20 w 463"/>
                    <a:gd name="T7" fmla="*/ 468 h 468"/>
                    <a:gd name="T8" fmla="*/ 0 w 463"/>
                    <a:gd name="T9" fmla="*/ 447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468">
                      <a:moveTo>
                        <a:pt x="0" y="447"/>
                      </a:moveTo>
                      <a:lnTo>
                        <a:pt x="443" y="0"/>
                      </a:lnTo>
                      <a:lnTo>
                        <a:pt x="463" y="19"/>
                      </a:lnTo>
                      <a:lnTo>
                        <a:pt x="20" y="468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Rectangle 17"/>
                <p:cNvSpPr>
                  <a:spLocks noChangeArrowheads="1"/>
                </p:cNvSpPr>
                <p:nvPr/>
              </p:nvSpPr>
              <p:spPr bwMode="auto">
                <a:xfrm>
                  <a:off x="8277225" y="2351088"/>
                  <a:ext cx="170497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Rectangle 18"/>
                <p:cNvSpPr>
                  <a:spLocks noChangeArrowheads="1"/>
                </p:cNvSpPr>
                <p:nvPr/>
              </p:nvSpPr>
              <p:spPr bwMode="auto">
                <a:xfrm>
                  <a:off x="8235950" y="2943226"/>
                  <a:ext cx="2909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Rectangle 19"/>
                <p:cNvSpPr>
                  <a:spLocks noChangeArrowheads="1"/>
                </p:cNvSpPr>
                <p:nvPr/>
              </p:nvSpPr>
              <p:spPr bwMode="auto">
                <a:xfrm>
                  <a:off x="6592888" y="3024188"/>
                  <a:ext cx="15795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Rectangle 20"/>
                <p:cNvSpPr>
                  <a:spLocks noChangeArrowheads="1"/>
                </p:cNvSpPr>
                <p:nvPr/>
              </p:nvSpPr>
              <p:spPr bwMode="auto">
                <a:xfrm>
                  <a:off x="6877050" y="3138488"/>
                  <a:ext cx="15827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Rectangle 21"/>
                <p:cNvSpPr>
                  <a:spLocks noChangeArrowheads="1"/>
                </p:cNvSpPr>
                <p:nvPr/>
              </p:nvSpPr>
              <p:spPr bwMode="auto">
                <a:xfrm>
                  <a:off x="8513763" y="3232151"/>
                  <a:ext cx="157956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69163" y="2641601"/>
                  <a:ext cx="7921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Rectangle 23"/>
                <p:cNvSpPr>
                  <a:spLocks noChangeArrowheads="1"/>
                </p:cNvSpPr>
                <p:nvPr/>
              </p:nvSpPr>
              <p:spPr bwMode="auto">
                <a:xfrm>
                  <a:off x="7269163" y="2351088"/>
                  <a:ext cx="10080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Rectangle 24"/>
                <p:cNvSpPr>
                  <a:spLocks noChangeArrowheads="1"/>
                </p:cNvSpPr>
                <p:nvPr/>
              </p:nvSpPr>
              <p:spPr bwMode="auto">
                <a:xfrm>
                  <a:off x="7094538" y="2351088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Rectangle 25"/>
                <p:cNvSpPr>
                  <a:spLocks noChangeArrowheads="1"/>
                </p:cNvSpPr>
                <p:nvPr/>
              </p:nvSpPr>
              <p:spPr bwMode="auto">
                <a:xfrm>
                  <a:off x="6586538" y="2351088"/>
                  <a:ext cx="666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299200" y="2351088"/>
                  <a:ext cx="2206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Rectangle 27"/>
                <p:cNvSpPr>
                  <a:spLocks noChangeArrowheads="1"/>
                </p:cNvSpPr>
                <p:nvPr/>
              </p:nvSpPr>
              <p:spPr bwMode="auto">
                <a:xfrm>
                  <a:off x="5715000" y="2351088"/>
                  <a:ext cx="514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Rectangle 28"/>
                <p:cNvSpPr>
                  <a:spLocks noChangeArrowheads="1"/>
                </p:cNvSpPr>
                <p:nvPr/>
              </p:nvSpPr>
              <p:spPr bwMode="auto">
                <a:xfrm>
                  <a:off x="7377113" y="2568576"/>
                  <a:ext cx="68421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Rectangle 29"/>
                <p:cNvSpPr>
                  <a:spLocks noChangeArrowheads="1"/>
                </p:cNvSpPr>
                <p:nvPr/>
              </p:nvSpPr>
              <p:spPr bwMode="auto">
                <a:xfrm>
                  <a:off x="6643688" y="2568576"/>
                  <a:ext cx="68262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Rectangle 30"/>
                <p:cNvSpPr>
                  <a:spLocks noChangeArrowheads="1"/>
                </p:cNvSpPr>
                <p:nvPr/>
              </p:nvSpPr>
              <p:spPr bwMode="auto">
                <a:xfrm>
                  <a:off x="7473950" y="2490788"/>
                  <a:ext cx="6794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170738" y="2490788"/>
                  <a:ext cx="2651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Rectangle 32"/>
                <p:cNvSpPr>
                  <a:spLocks noChangeArrowheads="1"/>
                </p:cNvSpPr>
                <p:nvPr/>
              </p:nvSpPr>
              <p:spPr bwMode="auto">
                <a:xfrm>
                  <a:off x="7423150" y="2422526"/>
                  <a:ext cx="7842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73663" y="2422526"/>
                  <a:ext cx="21939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Rectangle 34"/>
                <p:cNvSpPr>
                  <a:spLocks noChangeArrowheads="1"/>
                </p:cNvSpPr>
                <p:nvPr/>
              </p:nvSpPr>
              <p:spPr bwMode="auto">
                <a:xfrm>
                  <a:off x="6643688" y="2490788"/>
                  <a:ext cx="4857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Rectangle 35"/>
                <p:cNvSpPr>
                  <a:spLocks noChangeArrowheads="1"/>
                </p:cNvSpPr>
                <p:nvPr/>
              </p:nvSpPr>
              <p:spPr bwMode="auto">
                <a:xfrm>
                  <a:off x="6305550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Rectangle 36"/>
                <p:cNvSpPr>
                  <a:spLocks noChangeArrowheads="1"/>
                </p:cNvSpPr>
                <p:nvPr/>
              </p:nvSpPr>
              <p:spPr bwMode="auto">
                <a:xfrm>
                  <a:off x="5853113" y="2490788"/>
                  <a:ext cx="24130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Rectangle 37"/>
                <p:cNvSpPr>
                  <a:spLocks noChangeArrowheads="1"/>
                </p:cNvSpPr>
                <p:nvPr/>
              </p:nvSpPr>
              <p:spPr bwMode="auto">
                <a:xfrm>
                  <a:off x="5399088" y="2490788"/>
                  <a:ext cx="2397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Rectangle 38"/>
                <p:cNvSpPr>
                  <a:spLocks noChangeArrowheads="1"/>
                </p:cNvSpPr>
                <p:nvPr/>
              </p:nvSpPr>
              <p:spPr bwMode="auto">
                <a:xfrm>
                  <a:off x="4943475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7225" y="2641601"/>
                  <a:ext cx="14239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Rectangle 40"/>
                <p:cNvSpPr>
                  <a:spLocks noChangeArrowheads="1"/>
                </p:cNvSpPr>
                <p:nvPr/>
              </p:nvSpPr>
              <p:spPr bwMode="auto">
                <a:xfrm>
                  <a:off x="6251575" y="3024188"/>
                  <a:ext cx="24923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Rectangle 41"/>
                <p:cNvSpPr>
                  <a:spLocks noChangeArrowheads="1"/>
                </p:cNvSpPr>
                <p:nvPr/>
              </p:nvSpPr>
              <p:spPr bwMode="auto">
                <a:xfrm>
                  <a:off x="4827588" y="3024188"/>
                  <a:ext cx="13477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Rectangle 42"/>
                <p:cNvSpPr>
                  <a:spLocks noChangeArrowheads="1"/>
                </p:cNvSpPr>
                <p:nvPr/>
              </p:nvSpPr>
              <p:spPr bwMode="auto">
                <a:xfrm>
                  <a:off x="4627563" y="3024188"/>
                  <a:ext cx="1270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Rectangle 43"/>
                <p:cNvSpPr>
                  <a:spLocks noChangeArrowheads="1"/>
                </p:cNvSpPr>
                <p:nvPr/>
              </p:nvSpPr>
              <p:spPr bwMode="auto">
                <a:xfrm>
                  <a:off x="4429125" y="3024188"/>
                  <a:ext cx="1285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465513" y="3024188"/>
                  <a:ext cx="877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Rectangle 45"/>
                <p:cNvSpPr>
                  <a:spLocks noChangeArrowheads="1"/>
                </p:cNvSpPr>
                <p:nvPr/>
              </p:nvSpPr>
              <p:spPr bwMode="auto">
                <a:xfrm>
                  <a:off x="5695950" y="2882901"/>
                  <a:ext cx="52022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Rectangle 46"/>
                <p:cNvSpPr>
                  <a:spLocks noChangeArrowheads="1"/>
                </p:cNvSpPr>
                <p:nvPr/>
              </p:nvSpPr>
              <p:spPr bwMode="auto">
                <a:xfrm>
                  <a:off x="4043363" y="2882901"/>
                  <a:ext cx="11620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76575" y="2882901"/>
                  <a:ext cx="5683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48"/>
                <p:cNvSpPr>
                  <a:spLocks/>
                </p:cNvSpPr>
                <p:nvPr/>
              </p:nvSpPr>
              <p:spPr bwMode="auto">
                <a:xfrm>
                  <a:off x="11126788" y="2205038"/>
                  <a:ext cx="754062" cy="762000"/>
                </a:xfrm>
                <a:custGeom>
                  <a:avLst/>
                  <a:gdLst>
                    <a:gd name="T0" fmla="*/ 0 w 475"/>
                    <a:gd name="T1" fmla="*/ 469 h 480"/>
                    <a:gd name="T2" fmla="*/ 463 w 475"/>
                    <a:gd name="T3" fmla="*/ 0 h 480"/>
                    <a:gd name="T4" fmla="*/ 475 w 475"/>
                    <a:gd name="T5" fmla="*/ 10 h 480"/>
                    <a:gd name="T6" fmla="*/ 12 w 475"/>
                    <a:gd name="T7" fmla="*/ 480 h 480"/>
                    <a:gd name="T8" fmla="*/ 0 w 475"/>
                    <a:gd name="T9" fmla="*/ 469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480">
                      <a:moveTo>
                        <a:pt x="0" y="469"/>
                      </a:moveTo>
                      <a:lnTo>
                        <a:pt x="463" y="0"/>
                      </a:lnTo>
                      <a:lnTo>
                        <a:pt x="475" y="10"/>
                      </a:lnTo>
                      <a:lnTo>
                        <a:pt x="12" y="480"/>
                      </a:lnTo>
                      <a:lnTo>
                        <a:pt x="0" y="4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49"/>
                <p:cNvSpPr>
                  <a:spLocks/>
                </p:cNvSpPr>
                <p:nvPr/>
              </p:nvSpPr>
              <p:spPr bwMode="auto">
                <a:xfrm>
                  <a:off x="10879138" y="2470151"/>
                  <a:ext cx="430212" cy="434975"/>
                </a:xfrm>
                <a:custGeom>
                  <a:avLst/>
                  <a:gdLst>
                    <a:gd name="T0" fmla="*/ 0 w 271"/>
                    <a:gd name="T1" fmla="*/ 264 h 274"/>
                    <a:gd name="T2" fmla="*/ 259 w 271"/>
                    <a:gd name="T3" fmla="*/ 0 h 274"/>
                    <a:gd name="T4" fmla="*/ 271 w 271"/>
                    <a:gd name="T5" fmla="*/ 10 h 274"/>
                    <a:gd name="T6" fmla="*/ 12 w 271"/>
                    <a:gd name="T7" fmla="*/ 274 h 274"/>
                    <a:gd name="T8" fmla="*/ 0 w 271"/>
                    <a:gd name="T9" fmla="*/ 26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74">
                      <a:moveTo>
                        <a:pt x="0" y="264"/>
                      </a:moveTo>
                      <a:lnTo>
                        <a:pt x="259" y="0"/>
                      </a:lnTo>
                      <a:lnTo>
                        <a:pt x="271" y="10"/>
                      </a:lnTo>
                      <a:lnTo>
                        <a:pt x="12" y="274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Oval 50"/>
                <p:cNvSpPr>
                  <a:spLocks noChangeArrowheads="1"/>
                </p:cNvSpPr>
                <p:nvPr/>
              </p:nvSpPr>
              <p:spPr bwMode="auto">
                <a:xfrm>
                  <a:off x="11755438" y="2093913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Oval 51"/>
                <p:cNvSpPr>
                  <a:spLocks noChangeArrowheads="1"/>
                </p:cNvSpPr>
                <p:nvPr/>
              </p:nvSpPr>
              <p:spPr bwMode="auto">
                <a:xfrm>
                  <a:off x="10801350" y="1754188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Oval 52"/>
                <p:cNvSpPr>
                  <a:spLocks noChangeArrowheads="1"/>
                </p:cNvSpPr>
                <p:nvPr/>
              </p:nvSpPr>
              <p:spPr bwMode="auto">
                <a:xfrm>
                  <a:off x="11236325" y="2413001"/>
                  <a:ext cx="146050" cy="1476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Oval 53"/>
                <p:cNvSpPr>
                  <a:spLocks noChangeArrowheads="1"/>
                </p:cNvSpPr>
                <p:nvPr/>
              </p:nvSpPr>
              <p:spPr bwMode="auto">
                <a:xfrm>
                  <a:off x="10020300" y="3170238"/>
                  <a:ext cx="149225" cy="149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Oval 54"/>
                <p:cNvSpPr>
                  <a:spLocks noChangeArrowheads="1"/>
                </p:cNvSpPr>
                <p:nvPr/>
              </p:nvSpPr>
              <p:spPr bwMode="auto">
                <a:xfrm>
                  <a:off x="9910763" y="2276476"/>
                  <a:ext cx="179387" cy="180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09" name="Rectangle 5"/>
              <p:cNvSpPr>
                <a:spLocks noChangeArrowheads="1"/>
              </p:cNvSpPr>
              <p:nvPr/>
            </p:nvSpPr>
            <p:spPr bwMode="auto">
              <a:xfrm>
                <a:off x="3419394" y="288623"/>
                <a:ext cx="1676946" cy="87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50" i="0" u="none" strike="noStrike" cap="none" normalizeH="0" baseline="0" dirty="0">
                    <a:ln>
                      <a:noFill/>
                    </a:ln>
                    <a:solidFill>
                      <a:srgbClr val="00B4EB"/>
                    </a:solidFill>
                    <a:effectLst/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10110110001010111000101110100111000110100</a:t>
                </a:r>
                <a:endParaRPr kumimoji="0" lang="zh-CN" altLang="zh-CN" sz="12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310" name="组合 309"/>
              <p:cNvGrpSpPr/>
              <p:nvPr/>
            </p:nvGrpSpPr>
            <p:grpSpPr>
              <a:xfrm>
                <a:off x="292100" y="272639"/>
                <a:ext cx="3021989" cy="125180"/>
                <a:chOff x="2133002" y="1254898"/>
                <a:chExt cx="3021989" cy="125180"/>
              </a:xfrm>
            </p:grpSpPr>
            <p:sp>
              <p:nvSpPr>
                <p:cNvPr id="311" name="椭圆 310"/>
                <p:cNvSpPr/>
                <p:nvPr/>
              </p:nvSpPr>
              <p:spPr>
                <a:xfrm>
                  <a:off x="2360053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椭圆 311"/>
                <p:cNvSpPr/>
                <p:nvPr/>
              </p:nvSpPr>
              <p:spPr>
                <a:xfrm>
                  <a:off x="2531209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椭圆 312"/>
                <p:cNvSpPr/>
                <p:nvPr/>
              </p:nvSpPr>
              <p:spPr>
                <a:xfrm>
                  <a:off x="2703498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3089861" y="1254898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5" name="直接连接符 314"/>
                <p:cNvCxnSpPr/>
                <p:nvPr/>
              </p:nvCxnSpPr>
              <p:spPr>
                <a:xfrm>
                  <a:off x="2133002" y="1380078"/>
                  <a:ext cx="3021989" cy="0"/>
                </a:xfrm>
                <a:prstGeom prst="line">
                  <a:avLst/>
                </a:prstGeom>
                <a:ln>
                  <a:solidFill>
                    <a:srgbClr val="00B4E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2" name="组合 361"/>
            <p:cNvGrpSpPr/>
            <p:nvPr/>
          </p:nvGrpSpPr>
          <p:grpSpPr>
            <a:xfrm>
              <a:off x="9882768" y="2457396"/>
              <a:ext cx="664271" cy="672806"/>
              <a:chOff x="3983038" y="1357313"/>
              <a:chExt cx="4078288" cy="4130675"/>
            </a:xfrm>
            <a:solidFill>
              <a:srgbClr val="00B4EB"/>
            </a:solidFill>
          </p:grpSpPr>
          <p:sp>
            <p:nvSpPr>
              <p:cNvPr id="363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26"/>
              <p:cNvSpPr>
                <a:spLocks/>
              </p:cNvSpPr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27"/>
              <p:cNvSpPr>
                <a:spLocks/>
              </p:cNvSpPr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29"/>
              <p:cNvSpPr>
                <a:spLocks/>
              </p:cNvSpPr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1"/>
              <p:cNvSpPr>
                <a:spLocks/>
              </p:cNvSpPr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2"/>
              <p:cNvSpPr>
                <a:spLocks/>
              </p:cNvSpPr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3"/>
              <p:cNvSpPr>
                <a:spLocks/>
              </p:cNvSpPr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4"/>
              <p:cNvSpPr>
                <a:spLocks/>
              </p:cNvSpPr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5"/>
              <p:cNvSpPr>
                <a:spLocks/>
              </p:cNvSpPr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6"/>
              <p:cNvSpPr>
                <a:spLocks/>
              </p:cNvSpPr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7"/>
              <p:cNvSpPr>
                <a:spLocks/>
              </p:cNvSpPr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8"/>
              <p:cNvSpPr>
                <a:spLocks/>
              </p:cNvSpPr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"/>
              <p:cNvSpPr>
                <a:spLocks/>
              </p:cNvSpPr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"/>
              <p:cNvSpPr>
                <a:spLocks/>
              </p:cNvSpPr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1"/>
              <p:cNvSpPr>
                <a:spLocks/>
              </p:cNvSpPr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2"/>
              <p:cNvSpPr>
                <a:spLocks/>
              </p:cNvSpPr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3"/>
              <p:cNvSpPr>
                <a:spLocks/>
              </p:cNvSpPr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4"/>
              <p:cNvSpPr>
                <a:spLocks/>
              </p:cNvSpPr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5"/>
              <p:cNvSpPr>
                <a:spLocks/>
              </p:cNvSpPr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6"/>
              <p:cNvSpPr>
                <a:spLocks/>
              </p:cNvSpPr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7"/>
              <p:cNvSpPr>
                <a:spLocks/>
              </p:cNvSpPr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8"/>
              <p:cNvSpPr>
                <a:spLocks/>
              </p:cNvSpPr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49"/>
              <p:cNvSpPr>
                <a:spLocks/>
              </p:cNvSpPr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50"/>
              <p:cNvSpPr>
                <a:spLocks/>
              </p:cNvSpPr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51"/>
              <p:cNvSpPr>
                <a:spLocks/>
              </p:cNvSpPr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52"/>
              <p:cNvSpPr>
                <a:spLocks/>
              </p:cNvSpPr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53"/>
              <p:cNvSpPr>
                <a:spLocks/>
              </p:cNvSpPr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54"/>
              <p:cNvSpPr>
                <a:spLocks/>
              </p:cNvSpPr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55"/>
              <p:cNvSpPr>
                <a:spLocks/>
              </p:cNvSpPr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56"/>
              <p:cNvSpPr>
                <a:spLocks/>
              </p:cNvSpPr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57"/>
              <p:cNvSpPr>
                <a:spLocks/>
              </p:cNvSpPr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58"/>
              <p:cNvSpPr>
                <a:spLocks/>
              </p:cNvSpPr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59"/>
              <p:cNvSpPr>
                <a:spLocks/>
              </p:cNvSpPr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60"/>
              <p:cNvSpPr>
                <a:spLocks/>
              </p:cNvSpPr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07920" y="2650223"/>
              <a:ext cx="3273425" cy="225405"/>
              <a:chOff x="6293163" y="2558553"/>
              <a:chExt cx="3273425" cy="225405"/>
            </a:xfrm>
          </p:grpSpPr>
          <p:cxnSp>
            <p:nvCxnSpPr>
              <p:cNvPr id="406" name="直接连接符 405"/>
              <p:cNvCxnSpPr/>
              <p:nvPr/>
            </p:nvCxnSpPr>
            <p:spPr>
              <a:xfrm>
                <a:off x="6544599" y="2558553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Freeform 18"/>
              <p:cNvSpPr>
                <a:spLocks/>
              </p:cNvSpPr>
              <p:nvPr/>
            </p:nvSpPr>
            <p:spPr bwMode="auto">
              <a:xfrm rot="10800000">
                <a:off x="9509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21"/>
              <p:cNvSpPr>
                <a:spLocks/>
              </p:cNvSpPr>
              <p:nvPr/>
            </p:nvSpPr>
            <p:spPr bwMode="auto">
              <a:xfrm rot="10800000">
                <a:off x="92983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22"/>
              <p:cNvSpPr>
                <a:spLocks/>
              </p:cNvSpPr>
              <p:nvPr/>
            </p:nvSpPr>
            <p:spPr bwMode="auto">
              <a:xfrm rot="10800000">
                <a:off x="922845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23"/>
              <p:cNvSpPr>
                <a:spLocks/>
              </p:cNvSpPr>
              <p:nvPr/>
            </p:nvSpPr>
            <p:spPr bwMode="auto">
              <a:xfrm rot="10800000">
                <a:off x="95665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24"/>
              <p:cNvSpPr>
                <a:spLocks/>
              </p:cNvSpPr>
              <p:nvPr/>
            </p:nvSpPr>
            <p:spPr bwMode="auto">
              <a:xfrm rot="10800000">
                <a:off x="9158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25"/>
              <p:cNvSpPr>
                <a:spLocks/>
              </p:cNvSpPr>
              <p:nvPr/>
            </p:nvSpPr>
            <p:spPr bwMode="auto">
              <a:xfrm rot="10800000">
                <a:off x="9087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26"/>
              <p:cNvSpPr>
                <a:spLocks/>
              </p:cNvSpPr>
              <p:nvPr/>
            </p:nvSpPr>
            <p:spPr bwMode="auto">
              <a:xfrm rot="10800000">
                <a:off x="90204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27"/>
              <p:cNvSpPr>
                <a:spLocks/>
              </p:cNvSpPr>
              <p:nvPr/>
            </p:nvSpPr>
            <p:spPr bwMode="auto">
              <a:xfrm rot="10800000">
                <a:off x="89506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28"/>
              <p:cNvSpPr>
                <a:spLocks/>
              </p:cNvSpPr>
              <p:nvPr/>
            </p:nvSpPr>
            <p:spPr bwMode="auto">
              <a:xfrm rot="10800000">
                <a:off x="88299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29"/>
              <p:cNvSpPr>
                <a:spLocks/>
              </p:cNvSpPr>
              <p:nvPr/>
            </p:nvSpPr>
            <p:spPr bwMode="auto">
              <a:xfrm rot="10800000">
                <a:off x="87585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30"/>
              <p:cNvSpPr>
                <a:spLocks/>
              </p:cNvSpPr>
              <p:nvPr/>
            </p:nvSpPr>
            <p:spPr bwMode="auto">
              <a:xfrm rot="10800000">
                <a:off x="86887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31"/>
              <p:cNvSpPr>
                <a:spLocks/>
              </p:cNvSpPr>
              <p:nvPr/>
            </p:nvSpPr>
            <p:spPr bwMode="auto">
              <a:xfrm rot="10800000">
                <a:off x="86188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32"/>
              <p:cNvSpPr>
                <a:spLocks/>
              </p:cNvSpPr>
              <p:nvPr/>
            </p:nvSpPr>
            <p:spPr bwMode="auto">
              <a:xfrm rot="10800000">
                <a:off x="85490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34"/>
              <p:cNvSpPr>
                <a:spLocks/>
              </p:cNvSpPr>
              <p:nvPr/>
            </p:nvSpPr>
            <p:spPr bwMode="auto">
              <a:xfrm rot="10800000">
                <a:off x="8479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35"/>
              <p:cNvSpPr>
                <a:spLocks/>
              </p:cNvSpPr>
              <p:nvPr/>
            </p:nvSpPr>
            <p:spPr bwMode="auto">
              <a:xfrm rot="10800000">
                <a:off x="84077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36"/>
              <p:cNvSpPr>
                <a:spLocks/>
              </p:cNvSpPr>
              <p:nvPr/>
            </p:nvSpPr>
            <p:spPr bwMode="auto">
              <a:xfrm rot="10800000">
                <a:off x="83378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37"/>
              <p:cNvSpPr>
                <a:spLocks/>
              </p:cNvSpPr>
              <p:nvPr/>
            </p:nvSpPr>
            <p:spPr bwMode="auto">
              <a:xfrm rot="10800000">
                <a:off x="82680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38"/>
              <p:cNvSpPr>
                <a:spLocks/>
              </p:cNvSpPr>
              <p:nvPr/>
            </p:nvSpPr>
            <p:spPr bwMode="auto">
              <a:xfrm rot="10800000">
                <a:off x="81473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39"/>
              <p:cNvSpPr>
                <a:spLocks/>
              </p:cNvSpPr>
              <p:nvPr/>
            </p:nvSpPr>
            <p:spPr bwMode="auto">
              <a:xfrm rot="10800000">
                <a:off x="80759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44"/>
              <p:cNvSpPr>
                <a:spLocks/>
              </p:cNvSpPr>
              <p:nvPr/>
            </p:nvSpPr>
            <p:spPr bwMode="auto">
              <a:xfrm rot="10800000">
                <a:off x="77965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45"/>
              <p:cNvSpPr>
                <a:spLocks/>
              </p:cNvSpPr>
              <p:nvPr/>
            </p:nvSpPr>
            <p:spPr bwMode="auto">
              <a:xfrm rot="10800000">
                <a:off x="77250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46"/>
              <p:cNvSpPr>
                <a:spLocks/>
              </p:cNvSpPr>
              <p:nvPr/>
            </p:nvSpPr>
            <p:spPr bwMode="auto">
              <a:xfrm rot="10800000">
                <a:off x="76552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47"/>
              <p:cNvSpPr>
                <a:spLocks/>
              </p:cNvSpPr>
              <p:nvPr/>
            </p:nvSpPr>
            <p:spPr bwMode="auto">
              <a:xfrm rot="10800000">
                <a:off x="75853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49"/>
              <p:cNvSpPr>
                <a:spLocks/>
              </p:cNvSpPr>
              <p:nvPr/>
            </p:nvSpPr>
            <p:spPr bwMode="auto">
              <a:xfrm rot="10800000">
                <a:off x="73948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50"/>
              <p:cNvSpPr>
                <a:spLocks/>
              </p:cNvSpPr>
              <p:nvPr/>
            </p:nvSpPr>
            <p:spPr bwMode="auto">
              <a:xfrm rot="10800000">
                <a:off x="7323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51"/>
              <p:cNvSpPr>
                <a:spLocks/>
              </p:cNvSpPr>
              <p:nvPr/>
            </p:nvSpPr>
            <p:spPr bwMode="auto">
              <a:xfrm rot="10800000">
                <a:off x="7253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53"/>
              <p:cNvSpPr>
                <a:spLocks/>
              </p:cNvSpPr>
              <p:nvPr/>
            </p:nvSpPr>
            <p:spPr bwMode="auto">
              <a:xfrm rot="10800000">
                <a:off x="75218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54"/>
              <p:cNvSpPr>
                <a:spLocks/>
              </p:cNvSpPr>
              <p:nvPr/>
            </p:nvSpPr>
            <p:spPr bwMode="auto">
              <a:xfrm rot="10800000">
                <a:off x="71139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55"/>
              <p:cNvSpPr>
                <a:spLocks/>
              </p:cNvSpPr>
              <p:nvPr/>
            </p:nvSpPr>
            <p:spPr bwMode="auto">
              <a:xfrm rot="10800000">
                <a:off x="70440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56"/>
              <p:cNvSpPr>
                <a:spLocks/>
              </p:cNvSpPr>
              <p:nvPr/>
            </p:nvSpPr>
            <p:spPr bwMode="auto">
              <a:xfrm rot="10800000">
                <a:off x="69757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57"/>
              <p:cNvSpPr>
                <a:spLocks/>
              </p:cNvSpPr>
              <p:nvPr/>
            </p:nvSpPr>
            <p:spPr bwMode="auto">
              <a:xfrm rot="10800000">
                <a:off x="69059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58"/>
              <p:cNvSpPr>
                <a:spLocks/>
              </p:cNvSpPr>
              <p:nvPr/>
            </p:nvSpPr>
            <p:spPr bwMode="auto">
              <a:xfrm rot="10800000">
                <a:off x="67852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59"/>
              <p:cNvSpPr>
                <a:spLocks/>
              </p:cNvSpPr>
              <p:nvPr/>
            </p:nvSpPr>
            <p:spPr bwMode="auto">
              <a:xfrm rot="10800000">
                <a:off x="6715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60"/>
              <p:cNvSpPr>
                <a:spLocks/>
              </p:cNvSpPr>
              <p:nvPr/>
            </p:nvSpPr>
            <p:spPr bwMode="auto">
              <a:xfrm rot="10800000">
                <a:off x="66440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61"/>
              <p:cNvSpPr>
                <a:spLocks/>
              </p:cNvSpPr>
              <p:nvPr/>
            </p:nvSpPr>
            <p:spPr bwMode="auto">
              <a:xfrm rot="10800000">
                <a:off x="6574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62"/>
              <p:cNvSpPr>
                <a:spLocks/>
              </p:cNvSpPr>
              <p:nvPr/>
            </p:nvSpPr>
            <p:spPr bwMode="auto">
              <a:xfrm rot="10800000">
                <a:off x="65043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63"/>
              <p:cNvSpPr>
                <a:spLocks/>
              </p:cNvSpPr>
              <p:nvPr/>
            </p:nvSpPr>
            <p:spPr bwMode="auto">
              <a:xfrm rot="10800000">
                <a:off x="684243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64"/>
              <p:cNvSpPr>
                <a:spLocks/>
              </p:cNvSpPr>
              <p:nvPr/>
            </p:nvSpPr>
            <p:spPr bwMode="auto">
              <a:xfrm rot="10800000">
                <a:off x="6434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65"/>
              <p:cNvSpPr>
                <a:spLocks/>
              </p:cNvSpPr>
              <p:nvPr/>
            </p:nvSpPr>
            <p:spPr bwMode="auto">
              <a:xfrm rot="10800000">
                <a:off x="6364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66"/>
              <p:cNvSpPr>
                <a:spLocks/>
              </p:cNvSpPr>
              <p:nvPr/>
            </p:nvSpPr>
            <p:spPr bwMode="auto">
              <a:xfrm rot="10800000">
                <a:off x="6293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743273" y="250860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2257" name="组合 2256"/>
            <p:cNvGrpSpPr/>
            <p:nvPr/>
          </p:nvGrpSpPr>
          <p:grpSpPr>
            <a:xfrm>
              <a:off x="1655044" y="2462271"/>
              <a:ext cx="6409753" cy="3092779"/>
              <a:chOff x="1118922" y="2324098"/>
              <a:chExt cx="6409753" cy="3092779"/>
            </a:xfrm>
          </p:grpSpPr>
          <p:grpSp>
            <p:nvGrpSpPr>
              <p:cNvPr id="2258" name="组合 2257"/>
              <p:cNvGrpSpPr/>
              <p:nvPr/>
            </p:nvGrpSpPr>
            <p:grpSpPr>
              <a:xfrm>
                <a:off x="1235072" y="2324098"/>
                <a:ext cx="6293603" cy="3092779"/>
                <a:chOff x="1222809" y="2324098"/>
                <a:chExt cx="5756526" cy="3092779"/>
              </a:xfrm>
            </p:grpSpPr>
            <p:grpSp>
              <p:nvGrpSpPr>
                <p:cNvPr id="2266" name="组合 2265"/>
                <p:cNvGrpSpPr/>
                <p:nvPr/>
              </p:nvGrpSpPr>
              <p:grpSpPr>
                <a:xfrm>
                  <a:off x="2020891" y="4625846"/>
                  <a:ext cx="4958444" cy="791031"/>
                  <a:chOff x="2020891" y="4625846"/>
                  <a:chExt cx="4958444" cy="791031"/>
                </a:xfrm>
              </p:grpSpPr>
              <p:sp>
                <p:nvSpPr>
                  <p:cNvPr id="2269" name="矩形 2268"/>
                  <p:cNvSpPr/>
                  <p:nvPr/>
                </p:nvSpPr>
                <p:spPr>
                  <a:xfrm>
                    <a:off x="3145981" y="4629106"/>
                    <a:ext cx="3695700" cy="676275"/>
                  </a:xfrm>
                  <a:prstGeom prst="rect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dirty="0" smtClean="0"/>
                      <a:t>組員： 林子麒、林祐任、徐詩涵、</a:t>
                    </a:r>
                    <a:endParaRPr lang="en-US" altLang="zh-TW" dirty="0" smtClean="0"/>
                  </a:p>
                  <a:p>
                    <a:pPr algn="ctr"/>
                    <a:r>
                      <a:rPr lang="zh-TW" altLang="en-US" dirty="0"/>
                      <a:t> </a:t>
                    </a:r>
                    <a:r>
                      <a:rPr lang="zh-TW" altLang="en-US" dirty="0" smtClean="0"/>
                      <a:t>          陳怡文、陳香君、李倚萱</a:t>
                    </a:r>
                    <a:endParaRPr lang="zh-CN" altLang="en-US" dirty="0"/>
                  </a:p>
                </p:txBody>
              </p:sp>
              <p:sp>
                <p:nvSpPr>
                  <p:cNvPr id="2270" name="梯形 2269"/>
                  <p:cNvSpPr/>
                  <p:nvPr/>
                </p:nvSpPr>
                <p:spPr>
                  <a:xfrm rot="16200000">
                    <a:off x="2766102" y="4899748"/>
                    <a:ext cx="676275" cy="128471"/>
                  </a:xfrm>
                  <a:prstGeom prst="trapezoid">
                    <a:avLst>
                      <a:gd name="adj" fmla="val 81842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1" name="任意多边形 2270"/>
                  <p:cNvSpPr/>
                  <p:nvPr/>
                </p:nvSpPr>
                <p:spPr>
                  <a:xfrm rot="5400000">
                    <a:off x="6576962" y="4903007"/>
                    <a:ext cx="676275" cy="128471"/>
                  </a:xfrm>
                  <a:custGeom>
                    <a:avLst/>
                    <a:gdLst>
                      <a:gd name="connsiteX0" fmla="*/ 0 w 676275"/>
                      <a:gd name="connsiteY0" fmla="*/ 128471 h 128471"/>
                      <a:gd name="connsiteX1" fmla="*/ 105143 w 676275"/>
                      <a:gd name="connsiteY1" fmla="*/ 0 h 128471"/>
                      <a:gd name="connsiteX2" fmla="*/ 151561 w 676275"/>
                      <a:gd name="connsiteY2" fmla="*/ 0 h 128471"/>
                      <a:gd name="connsiteX3" fmla="*/ 170767 w 676275"/>
                      <a:gd name="connsiteY3" fmla="*/ 23467 h 128471"/>
                      <a:gd name="connsiteX4" fmla="*/ 336599 w 676275"/>
                      <a:gd name="connsiteY4" fmla="*/ 23467 h 128471"/>
                      <a:gd name="connsiteX5" fmla="*/ 355804 w 676275"/>
                      <a:gd name="connsiteY5" fmla="*/ 0 h 128471"/>
                      <a:gd name="connsiteX6" fmla="*/ 571132 w 676275"/>
                      <a:gd name="connsiteY6" fmla="*/ 0 h 128471"/>
                      <a:gd name="connsiteX7" fmla="*/ 676275 w 676275"/>
                      <a:gd name="connsiteY7" fmla="*/ 128471 h 128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6275" h="128471">
                        <a:moveTo>
                          <a:pt x="0" y="128471"/>
                        </a:moveTo>
                        <a:lnTo>
                          <a:pt x="105143" y="0"/>
                        </a:lnTo>
                        <a:lnTo>
                          <a:pt x="151561" y="0"/>
                        </a:lnTo>
                        <a:lnTo>
                          <a:pt x="170767" y="23467"/>
                        </a:lnTo>
                        <a:lnTo>
                          <a:pt x="336599" y="23467"/>
                        </a:lnTo>
                        <a:lnTo>
                          <a:pt x="355804" y="0"/>
                        </a:lnTo>
                        <a:lnTo>
                          <a:pt x="571132" y="0"/>
                        </a:lnTo>
                        <a:lnTo>
                          <a:pt x="676275" y="1284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272" name="直接连接符 2271"/>
                  <p:cNvCxnSpPr/>
                  <p:nvPr/>
                </p:nvCxnSpPr>
                <p:spPr>
                  <a:xfrm>
                    <a:off x="3040004" y="4740602"/>
                    <a:ext cx="0" cy="676275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直接连接符 2272"/>
                  <p:cNvCxnSpPr/>
                  <p:nvPr/>
                </p:nvCxnSpPr>
                <p:spPr>
                  <a:xfrm>
                    <a:off x="2020891" y="4647921"/>
                    <a:ext cx="127864" cy="116683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7" name="直角三角形 2266"/>
                <p:cNvSpPr/>
                <p:nvPr/>
              </p:nvSpPr>
              <p:spPr>
                <a:xfrm rot="5400000">
                  <a:off x="1222809" y="2324098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8" name="直角三角形 2267"/>
                <p:cNvSpPr/>
                <p:nvPr/>
              </p:nvSpPr>
              <p:spPr>
                <a:xfrm rot="16200000">
                  <a:off x="4797858" y="2883691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59" name="组合 2258"/>
              <p:cNvGrpSpPr/>
              <p:nvPr/>
            </p:nvGrpSpPr>
            <p:grpSpPr>
              <a:xfrm>
                <a:off x="1118922" y="2720577"/>
                <a:ext cx="50483" cy="150386"/>
                <a:chOff x="1968500" y="4030980"/>
                <a:chExt cx="50483" cy="150386"/>
              </a:xfrm>
            </p:grpSpPr>
            <p:cxnSp>
              <p:nvCxnSpPr>
                <p:cNvPr id="2260" name="直接连接符 2259"/>
                <p:cNvCxnSpPr/>
                <p:nvPr/>
              </p:nvCxnSpPr>
              <p:spPr>
                <a:xfrm>
                  <a:off x="1968500" y="4030980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直接连接符 2260"/>
                <p:cNvCxnSpPr/>
                <p:nvPr/>
              </p:nvCxnSpPr>
              <p:spPr>
                <a:xfrm>
                  <a:off x="1968500" y="4056993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2" name="直接连接符 2261"/>
                <p:cNvCxnSpPr/>
                <p:nvPr/>
              </p:nvCxnSpPr>
              <p:spPr>
                <a:xfrm>
                  <a:off x="1968500" y="408808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3" name="直接连接符 2262"/>
                <p:cNvCxnSpPr/>
                <p:nvPr/>
              </p:nvCxnSpPr>
              <p:spPr>
                <a:xfrm>
                  <a:off x="1968500" y="4119179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直接连接符 2263"/>
                <p:cNvCxnSpPr/>
                <p:nvPr/>
              </p:nvCxnSpPr>
              <p:spPr>
                <a:xfrm>
                  <a:off x="1968500" y="4150272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直接连接符 2264"/>
                <p:cNvCxnSpPr/>
                <p:nvPr/>
              </p:nvCxnSpPr>
              <p:spPr>
                <a:xfrm>
                  <a:off x="1968500" y="418136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279" name="直接连接符 2278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9" name="组合 2358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325" name="直接连接符 2324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1" name="直接连接符 2330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2" name="直接连接符 2331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3" name="直接连接符 2332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4" name="直接连接符 2333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5" name="直接连接符 2334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6" name="直接连接符 2335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7" name="直接连接符 2336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8" name="直接连接符 2337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9" name="直接连接符 2338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0" name="直接连接符 2339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直接连接符 2340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2" name="直接连接符 2341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3" name="直接连接符 2342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直接连接符 2343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直接连接符 2344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" name="直接连接符 2345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7" name="直接连接符 2346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8" name="直接连接符 2347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直接连接符 2348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直接连接符 2349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直接连接符 2350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直接连接符 2351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3" name="直接连接符 2352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4" name="直接连接符 2353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直接连接符 2354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直接连接符 2355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" name="直接连接符 2356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" name="直接连接符 2357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0" name="直接连接符 2359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1" name="椭圆 2360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2" name="椭圆 2361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3" name="椭圆 2362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4" name="椭圆 2363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5" name="椭圆 2364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6" name="椭圆 2365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7" name="组合 276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278" name="Freeform 27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2" name="Freeform 32"/>
            <p:cNvSpPr>
              <a:spLocks/>
            </p:cNvSpPr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3" name="Freeform 33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4" name="Freeform 34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5" name="Freeform 35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" name="Freeform 36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37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38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9"/>
            <p:cNvSpPr>
              <a:spLocks/>
            </p:cNvSpPr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0" name="Freeform 86"/>
            <p:cNvSpPr>
              <a:spLocks/>
            </p:cNvSpPr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92"/>
            <p:cNvSpPr>
              <a:spLocks/>
            </p:cNvSpPr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93"/>
            <p:cNvSpPr>
              <a:spLocks/>
            </p:cNvSpPr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94"/>
            <p:cNvSpPr>
              <a:spLocks/>
            </p:cNvSpPr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96"/>
            <p:cNvSpPr>
              <a:spLocks/>
            </p:cNvSpPr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97"/>
            <p:cNvSpPr>
              <a:spLocks/>
            </p:cNvSpPr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98"/>
            <p:cNvSpPr>
              <a:spLocks/>
            </p:cNvSpPr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842596" y="2824232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</a:rPr>
              <a:t>生命與科技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倫理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229101" y="2338033"/>
            <a:ext cx="1127852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47386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17441 w 1688210"/>
              <a:gd name="connsiteY0" fmla="*/ 456882 h 456882"/>
              <a:gd name="connsiteX1" fmla="*/ 2284 w 1688210"/>
              <a:gd name="connsiteY1" fmla="*/ 290197 h 456882"/>
              <a:gd name="connsiteX2" fmla="*/ 131662 w 1688210"/>
              <a:gd name="connsiteY2" fmla="*/ 0 h 456882"/>
              <a:gd name="connsiteX3" fmla="*/ 1404554 w 1688210"/>
              <a:gd name="connsiteY3" fmla="*/ 0 h 456882"/>
              <a:gd name="connsiteX4" fmla="*/ 1688210 w 1688210"/>
              <a:gd name="connsiteY4" fmla="*/ 290194 h 456882"/>
              <a:gd name="connsiteX5" fmla="*/ 1683874 w 1688210"/>
              <a:gd name="connsiteY5" fmla="*/ 456882 h 456882"/>
              <a:gd name="connsiteX6" fmla="*/ 17441 w 1688210"/>
              <a:gd name="connsiteY6" fmla="*/ 456882 h 456882"/>
              <a:gd name="connsiteX0" fmla="*/ 56 w 1689875"/>
              <a:gd name="connsiteY0" fmla="*/ 456882 h 456882"/>
              <a:gd name="connsiteX1" fmla="*/ 3949 w 1689875"/>
              <a:gd name="connsiteY1" fmla="*/ 290197 h 456882"/>
              <a:gd name="connsiteX2" fmla="*/ 133327 w 1689875"/>
              <a:gd name="connsiteY2" fmla="*/ 0 h 456882"/>
              <a:gd name="connsiteX3" fmla="*/ 1406219 w 1689875"/>
              <a:gd name="connsiteY3" fmla="*/ 0 h 456882"/>
              <a:gd name="connsiteX4" fmla="*/ 1689875 w 1689875"/>
              <a:gd name="connsiteY4" fmla="*/ 290194 h 456882"/>
              <a:gd name="connsiteX5" fmla="*/ 1685539 w 1689875"/>
              <a:gd name="connsiteY5" fmla="*/ 456882 h 456882"/>
              <a:gd name="connsiteX6" fmla="*/ 56 w 1689875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282496 w 1689819"/>
              <a:gd name="connsiteY2" fmla="*/ 2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Rectangle 5"/>
          <p:cNvSpPr>
            <a:spLocks noChangeArrowheads="1"/>
          </p:cNvSpPr>
          <p:nvPr/>
        </p:nvSpPr>
        <p:spPr bwMode="auto">
          <a:xfrm rot="5400000">
            <a:off x="10610580" y="2546280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 rot="5400000">
            <a:off x="10115606" y="288971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" name="Rectangle 5"/>
          <p:cNvSpPr>
            <a:spLocks noChangeArrowheads="1"/>
          </p:cNvSpPr>
          <p:nvPr/>
        </p:nvSpPr>
        <p:spPr bwMode="auto">
          <a:xfrm rot="5400000">
            <a:off x="10544861" y="469695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 rot="5400000">
            <a:off x="10102053" y="534336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18900000">
            <a:off x="2822666" y="3095631"/>
            <a:ext cx="2440782" cy="2390775"/>
            <a:chOff x="5187949" y="2651125"/>
            <a:chExt cx="2440782" cy="2390775"/>
          </a:xfrm>
          <a:solidFill>
            <a:srgbClr val="FFFFFF">
              <a:alpha val="10000"/>
            </a:srgbClr>
          </a:solidFill>
        </p:grpSpPr>
        <p:sp>
          <p:nvSpPr>
            <p:cNvPr id="322" name="Freeform 475"/>
            <p:cNvSpPr>
              <a:spLocks/>
            </p:cNvSpPr>
            <p:nvPr/>
          </p:nvSpPr>
          <p:spPr bwMode="auto">
            <a:xfrm>
              <a:off x="6266656" y="2789235"/>
              <a:ext cx="1362075" cy="1952625"/>
            </a:xfrm>
            <a:custGeom>
              <a:avLst/>
              <a:gdLst>
                <a:gd name="T0" fmla="*/ 22 w 201"/>
                <a:gd name="T1" fmla="*/ 0 h 285"/>
                <a:gd name="T2" fmla="*/ 19 w 201"/>
                <a:gd name="T3" fmla="*/ 1 h 285"/>
                <a:gd name="T4" fmla="*/ 18 w 201"/>
                <a:gd name="T5" fmla="*/ 6 h 285"/>
                <a:gd name="T6" fmla="*/ 2 w 201"/>
                <a:gd name="T7" fmla="*/ 23 h 285"/>
                <a:gd name="T8" fmla="*/ 0 w 201"/>
                <a:gd name="T9" fmla="*/ 87 h 285"/>
                <a:gd name="T10" fmla="*/ 197 w 201"/>
                <a:gd name="T11" fmla="*/ 285 h 285"/>
                <a:gd name="T12" fmla="*/ 201 w 201"/>
                <a:gd name="T13" fmla="*/ 285 h 285"/>
                <a:gd name="T14" fmla="*/ 2 w 201"/>
                <a:gd name="T15" fmla="*/ 86 h 285"/>
                <a:gd name="T16" fmla="*/ 4 w 201"/>
                <a:gd name="T17" fmla="*/ 24 h 285"/>
                <a:gd name="T18" fmla="*/ 20 w 201"/>
                <a:gd name="T19" fmla="*/ 8 h 285"/>
                <a:gd name="T20" fmla="*/ 22 w 201"/>
                <a:gd name="T21" fmla="*/ 8 h 285"/>
                <a:gd name="T22" fmla="*/ 25 w 201"/>
                <a:gd name="T23" fmla="*/ 7 h 285"/>
                <a:gd name="T24" fmla="*/ 25 w 201"/>
                <a:gd name="T25" fmla="*/ 1 h 285"/>
                <a:gd name="T26" fmla="*/ 22 w 201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85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97" y="285"/>
                    <a:pt x="197" y="285"/>
                    <a:pt x="197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489"/>
            <p:cNvSpPr>
              <a:spLocks/>
            </p:cNvSpPr>
            <p:nvPr/>
          </p:nvSpPr>
          <p:spPr bwMode="auto">
            <a:xfrm>
              <a:off x="5187949" y="2651125"/>
              <a:ext cx="2222500" cy="2390775"/>
            </a:xfrm>
            <a:custGeom>
              <a:avLst/>
              <a:gdLst>
                <a:gd name="T0" fmla="*/ 5 w 328"/>
                <a:gd name="T1" fmla="*/ 0 h 349"/>
                <a:gd name="T2" fmla="*/ 2 w 328"/>
                <a:gd name="T3" fmla="*/ 1 h 349"/>
                <a:gd name="T4" fmla="*/ 2 w 328"/>
                <a:gd name="T5" fmla="*/ 7 h 349"/>
                <a:gd name="T6" fmla="*/ 5 w 328"/>
                <a:gd name="T7" fmla="*/ 8 h 349"/>
                <a:gd name="T8" fmla="*/ 6 w 328"/>
                <a:gd name="T9" fmla="*/ 8 h 349"/>
                <a:gd name="T10" fmla="*/ 324 w 328"/>
                <a:gd name="T11" fmla="*/ 326 h 349"/>
                <a:gd name="T12" fmla="*/ 301 w 328"/>
                <a:gd name="T13" fmla="*/ 349 h 349"/>
                <a:gd name="T14" fmla="*/ 305 w 328"/>
                <a:gd name="T15" fmla="*/ 349 h 349"/>
                <a:gd name="T16" fmla="*/ 328 w 328"/>
                <a:gd name="T17" fmla="*/ 326 h 349"/>
                <a:gd name="T18" fmla="*/ 8 w 328"/>
                <a:gd name="T19" fmla="*/ 6 h 349"/>
                <a:gd name="T20" fmla="*/ 8 w 328"/>
                <a:gd name="T21" fmla="*/ 1 h 349"/>
                <a:gd name="T22" fmla="*/ 5 w 328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49">
                  <a:moveTo>
                    <a:pt x="5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324" y="326"/>
                    <a:pt x="324" y="326"/>
                    <a:pt x="324" y="326"/>
                  </a:cubicBezTo>
                  <a:cubicBezTo>
                    <a:pt x="301" y="349"/>
                    <a:pt x="301" y="349"/>
                    <a:pt x="301" y="349"/>
                  </a:cubicBezTo>
                  <a:cubicBezTo>
                    <a:pt x="305" y="349"/>
                    <a:pt x="305" y="349"/>
                    <a:pt x="305" y="349"/>
                  </a:cubicBezTo>
                  <a:cubicBezTo>
                    <a:pt x="328" y="326"/>
                    <a:pt x="328" y="326"/>
                    <a:pt x="328" y="3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5" name="任意多边形 274"/>
          <p:cNvSpPr/>
          <p:nvPr/>
        </p:nvSpPr>
        <p:spPr>
          <a:xfrm rot="5400000">
            <a:off x="10265061" y="3149403"/>
            <a:ext cx="1678483" cy="1737764"/>
          </a:xfrm>
          <a:custGeom>
            <a:avLst/>
            <a:gdLst>
              <a:gd name="connsiteX0" fmla="*/ 0 w 1678483"/>
              <a:gd name="connsiteY0" fmla="*/ 868882 h 1737764"/>
              <a:gd name="connsiteX1" fmla="*/ 0 w 1678483"/>
              <a:gd name="connsiteY1" fmla="*/ 434441 h 1737764"/>
              <a:gd name="connsiteX2" fmla="*/ 434441 w 1678483"/>
              <a:gd name="connsiteY2" fmla="*/ 0 h 1737764"/>
              <a:gd name="connsiteX3" fmla="*/ 1242661 w 1678483"/>
              <a:gd name="connsiteY3" fmla="*/ 0 h 1737764"/>
              <a:gd name="connsiteX4" fmla="*/ 1677102 w 1678483"/>
              <a:gd name="connsiteY4" fmla="*/ 434441 h 1737764"/>
              <a:gd name="connsiteX5" fmla="*/ 1677102 w 1678483"/>
              <a:gd name="connsiteY5" fmla="*/ 868882 h 1737764"/>
              <a:gd name="connsiteX6" fmla="*/ 1678483 w 1678483"/>
              <a:gd name="connsiteY6" fmla="*/ 868882 h 1737764"/>
              <a:gd name="connsiteX7" fmla="*/ 1678483 w 1678483"/>
              <a:gd name="connsiteY7" fmla="*/ 1303323 h 1737764"/>
              <a:gd name="connsiteX8" fmla="*/ 1244042 w 1678483"/>
              <a:gd name="connsiteY8" fmla="*/ 1737764 h 1737764"/>
              <a:gd name="connsiteX9" fmla="*/ 435822 w 1678483"/>
              <a:gd name="connsiteY9" fmla="*/ 1737764 h 1737764"/>
              <a:gd name="connsiteX10" fmla="*/ 1381 w 1678483"/>
              <a:gd name="connsiteY10" fmla="*/ 1303323 h 1737764"/>
              <a:gd name="connsiteX11" fmla="*/ 1381 w 1678483"/>
              <a:gd name="connsiteY11" fmla="*/ 868882 h 17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483" h="1737764">
                <a:moveTo>
                  <a:pt x="0" y="868882"/>
                </a:moveTo>
                <a:lnTo>
                  <a:pt x="0" y="434441"/>
                </a:lnTo>
                <a:lnTo>
                  <a:pt x="434441" y="0"/>
                </a:lnTo>
                <a:lnTo>
                  <a:pt x="1242661" y="0"/>
                </a:lnTo>
                <a:lnTo>
                  <a:pt x="1677102" y="434441"/>
                </a:lnTo>
                <a:lnTo>
                  <a:pt x="1677102" y="868882"/>
                </a:lnTo>
                <a:lnTo>
                  <a:pt x="1678483" y="868882"/>
                </a:lnTo>
                <a:lnTo>
                  <a:pt x="1678483" y="1303323"/>
                </a:lnTo>
                <a:lnTo>
                  <a:pt x="1244042" y="1737764"/>
                </a:lnTo>
                <a:lnTo>
                  <a:pt x="435822" y="1737764"/>
                </a:lnTo>
                <a:lnTo>
                  <a:pt x="1381" y="1303323"/>
                </a:lnTo>
                <a:lnTo>
                  <a:pt x="1381" y="8688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rcRect l="1238" t="43100" r="20669" b="4559"/>
          <a:stretch>
            <a:fillRect/>
          </a:stretch>
        </p:blipFill>
        <p:spPr>
          <a:xfrm>
            <a:off x="10304779" y="3226907"/>
            <a:ext cx="1737764" cy="1678483"/>
          </a:xfrm>
          <a:custGeom>
            <a:avLst/>
            <a:gdLst>
              <a:gd name="connsiteX0" fmla="*/ 868882 w 1737764"/>
              <a:gd name="connsiteY0" fmla="*/ 0 h 1678483"/>
              <a:gd name="connsiteX1" fmla="*/ 1303323 w 1737764"/>
              <a:gd name="connsiteY1" fmla="*/ 0 h 1678483"/>
              <a:gd name="connsiteX2" fmla="*/ 1737764 w 1737764"/>
              <a:gd name="connsiteY2" fmla="*/ 434441 h 1678483"/>
              <a:gd name="connsiteX3" fmla="*/ 1737764 w 1737764"/>
              <a:gd name="connsiteY3" fmla="*/ 1242661 h 1678483"/>
              <a:gd name="connsiteX4" fmla="*/ 1303323 w 1737764"/>
              <a:gd name="connsiteY4" fmla="*/ 1677102 h 1678483"/>
              <a:gd name="connsiteX5" fmla="*/ 868882 w 1737764"/>
              <a:gd name="connsiteY5" fmla="*/ 1677102 h 1678483"/>
              <a:gd name="connsiteX6" fmla="*/ 868882 w 1737764"/>
              <a:gd name="connsiteY6" fmla="*/ 1678483 h 1678483"/>
              <a:gd name="connsiteX7" fmla="*/ 434441 w 1737764"/>
              <a:gd name="connsiteY7" fmla="*/ 1678483 h 1678483"/>
              <a:gd name="connsiteX8" fmla="*/ 0 w 1737764"/>
              <a:gd name="connsiteY8" fmla="*/ 1244042 h 1678483"/>
              <a:gd name="connsiteX9" fmla="*/ 0 w 1737764"/>
              <a:gd name="connsiteY9" fmla="*/ 435822 h 1678483"/>
              <a:gd name="connsiteX10" fmla="*/ 434441 w 1737764"/>
              <a:gd name="connsiteY10" fmla="*/ 1381 h 1678483"/>
              <a:gd name="connsiteX11" fmla="*/ 868882 w 1737764"/>
              <a:gd name="connsiteY11" fmla="*/ 1381 h 16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764" h="1678483">
                <a:moveTo>
                  <a:pt x="868882" y="0"/>
                </a:moveTo>
                <a:lnTo>
                  <a:pt x="1303323" y="0"/>
                </a:lnTo>
                <a:lnTo>
                  <a:pt x="1737764" y="434441"/>
                </a:lnTo>
                <a:lnTo>
                  <a:pt x="1737764" y="1242661"/>
                </a:lnTo>
                <a:lnTo>
                  <a:pt x="1303323" y="1677102"/>
                </a:lnTo>
                <a:lnTo>
                  <a:pt x="868882" y="1677102"/>
                </a:lnTo>
                <a:lnTo>
                  <a:pt x="868882" y="1678483"/>
                </a:lnTo>
                <a:lnTo>
                  <a:pt x="434441" y="1678483"/>
                </a:lnTo>
                <a:lnTo>
                  <a:pt x="0" y="1244042"/>
                </a:lnTo>
                <a:lnTo>
                  <a:pt x="0" y="435822"/>
                </a:lnTo>
                <a:lnTo>
                  <a:pt x="434441" y="1381"/>
                </a:lnTo>
                <a:lnTo>
                  <a:pt x="868882" y="1381"/>
                </a:lnTo>
                <a:close/>
              </a:path>
            </a:pathLst>
          </a:custGeom>
        </p:spPr>
      </p:pic>
      <p:sp>
        <p:nvSpPr>
          <p:cNvPr id="364" name="任意多边形 363"/>
          <p:cNvSpPr/>
          <p:nvPr/>
        </p:nvSpPr>
        <p:spPr>
          <a:xfrm rot="16200000">
            <a:off x="4961076" y="-1463958"/>
            <a:ext cx="1396759" cy="8013981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767764" y="311880"/>
            <a:ext cx="314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問題討論三</a:t>
            </a:r>
            <a:endParaRPr lang="en-US" altLang="zh-TW" sz="44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图表 3"/>
          <p:cNvGraphicFramePr/>
          <p:nvPr>
            <p:extLst/>
          </p:nvPr>
        </p:nvGraphicFramePr>
        <p:xfrm>
          <a:off x="2374925" y="1437468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4" name="Freeform 489"/>
          <p:cNvSpPr>
            <a:spLocks/>
          </p:cNvSpPr>
          <p:nvPr/>
        </p:nvSpPr>
        <p:spPr bwMode="auto">
          <a:xfrm rot="18900000">
            <a:off x="2617753" y="3003247"/>
            <a:ext cx="2222500" cy="2390775"/>
          </a:xfrm>
          <a:custGeom>
            <a:avLst/>
            <a:gdLst>
              <a:gd name="T0" fmla="*/ 5 w 328"/>
              <a:gd name="T1" fmla="*/ 0 h 349"/>
              <a:gd name="T2" fmla="*/ 2 w 328"/>
              <a:gd name="T3" fmla="*/ 1 h 349"/>
              <a:gd name="T4" fmla="*/ 2 w 328"/>
              <a:gd name="T5" fmla="*/ 7 h 349"/>
              <a:gd name="T6" fmla="*/ 5 w 328"/>
              <a:gd name="T7" fmla="*/ 8 h 349"/>
              <a:gd name="T8" fmla="*/ 6 w 328"/>
              <a:gd name="T9" fmla="*/ 8 h 349"/>
              <a:gd name="T10" fmla="*/ 324 w 328"/>
              <a:gd name="T11" fmla="*/ 326 h 349"/>
              <a:gd name="T12" fmla="*/ 301 w 328"/>
              <a:gd name="T13" fmla="*/ 349 h 349"/>
              <a:gd name="T14" fmla="*/ 305 w 328"/>
              <a:gd name="T15" fmla="*/ 349 h 349"/>
              <a:gd name="T16" fmla="*/ 328 w 328"/>
              <a:gd name="T17" fmla="*/ 326 h 349"/>
              <a:gd name="T18" fmla="*/ 8 w 328"/>
              <a:gd name="T19" fmla="*/ 6 h 349"/>
              <a:gd name="T20" fmla="*/ 8 w 328"/>
              <a:gd name="T21" fmla="*/ 1 h 349"/>
              <a:gd name="T22" fmla="*/ 5 w 328"/>
              <a:gd name="T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349">
                <a:moveTo>
                  <a:pt x="5" y="0"/>
                </a:moveTo>
                <a:cubicBezTo>
                  <a:pt x="4" y="0"/>
                  <a:pt x="2" y="0"/>
                  <a:pt x="2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01" y="349"/>
                  <a:pt x="301" y="349"/>
                  <a:pt x="301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</a:path>
            </a:pathLst>
          </a:custGeom>
          <a:solidFill>
            <a:srgbClr val="FFFFFF">
              <a:alpha val="1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6" name="Rectangle 5"/>
          <p:cNvSpPr>
            <a:spLocks noChangeArrowheads="1"/>
          </p:cNvSpPr>
          <p:nvPr/>
        </p:nvSpPr>
        <p:spPr bwMode="auto">
          <a:xfrm rot="5400000">
            <a:off x="10356706" y="594504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90209" y="2355861"/>
            <a:ext cx="295275" cy="570347"/>
            <a:chOff x="-190500" y="2147189"/>
            <a:chExt cx="295275" cy="570347"/>
          </a:xfrm>
        </p:grpSpPr>
        <p:sp>
          <p:nvSpPr>
            <p:cNvPr id="26" name="平行四边形 2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平行四边形 3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平行四边形 3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平行四边形 3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平行四边形 3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Rectangle 96"/>
          <p:cNvSpPr/>
          <p:nvPr/>
        </p:nvSpPr>
        <p:spPr>
          <a:xfrm>
            <a:off x="2127577" y="2271609"/>
            <a:ext cx="69923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21280" y="2140042"/>
            <a:ext cx="645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 要</a:t>
            </a:r>
            <a:r>
              <a:rPr lang="zh-TW" altLang="en-US" sz="2400" dirty="0">
                <a:solidFill>
                  <a:schemeClr val="bg1"/>
                </a:solidFill>
              </a:rPr>
              <a:t>避免類似藍鯨遊戲的問題，有那些可行的方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 法呢？</a:t>
            </a:r>
            <a:endParaRPr lang="en-US" altLang="zh-TW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820582" y="3875138"/>
            <a:ext cx="6458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 </a:t>
            </a:r>
            <a:endParaRPr lang="en-US" altLang="zh-TW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4" grpId="0" animBg="1"/>
      <p:bldP spid="233" grpId="0"/>
      <p:bldP spid="2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562142" y="733594"/>
            <a:ext cx="6268292" cy="6373661"/>
            <a:chOff x="-4776788" y="1414463"/>
            <a:chExt cx="4249738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-1394304" y="1648303"/>
              <a:ext cx="77788" cy="6508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5 h 5"/>
                <a:gd name="T4" fmla="*/ 6 w 6"/>
                <a:gd name="T5" fmla="*/ 3 h 5"/>
                <a:gd name="T6" fmla="*/ 6 w 6"/>
                <a:gd name="T7" fmla="*/ 0 h 5"/>
                <a:gd name="T8" fmla="*/ 3 w 6"/>
                <a:gd name="T9" fmla="*/ 0 h 5"/>
                <a:gd name="T10" fmla="*/ 0 w 6"/>
                <a:gd name="T11" fmla="*/ 0 h 5"/>
                <a:gd name="T12" fmla="*/ 4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0"/>
            <p:cNvSpPr>
              <a:spLocks/>
            </p:cNvSpPr>
            <p:nvPr/>
          </p:nvSpPr>
          <p:spPr bwMode="auto">
            <a:xfrm>
              <a:off x="-2491639" y="1710808"/>
              <a:ext cx="1119763" cy="1177595"/>
            </a:xfrm>
            <a:custGeom>
              <a:avLst/>
              <a:gdLst>
                <a:gd name="T0" fmla="*/ 0 w 94"/>
                <a:gd name="T1" fmla="*/ 96 h 96"/>
                <a:gd name="T2" fmla="*/ 1 w 94"/>
                <a:gd name="T3" fmla="*/ 96 h 96"/>
                <a:gd name="T4" fmla="*/ 94 w 94"/>
                <a:gd name="T5" fmla="*/ 1 h 96"/>
                <a:gd name="T6" fmla="*/ 92 w 94"/>
                <a:gd name="T7" fmla="*/ 0 h 96"/>
                <a:gd name="T8" fmla="*/ 0 w 9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96"/>
                    <a:pt x="0" y="96"/>
                    <a:pt x="1" y="96"/>
                  </a:cubicBezTo>
                  <a:cubicBezTo>
                    <a:pt x="32" y="65"/>
                    <a:pt x="63" y="33"/>
                    <a:pt x="94" y="1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62" y="32"/>
                    <a:pt x="31" y="64"/>
                    <a:pt x="0" y="9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00"/>
            <p:cNvSpPr>
              <a:spLocks/>
            </p:cNvSpPr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/>
            <p:cNvSpPr>
              <a:spLocks/>
            </p:cNvSpPr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/>
            <p:cNvSpPr>
              <a:spLocks/>
            </p:cNvSpPr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/>
            <p:cNvSpPr>
              <a:spLocks/>
            </p:cNvSpPr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/>
            <p:cNvSpPr>
              <a:spLocks/>
            </p:cNvSpPr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/>
            <p:cNvSpPr>
              <a:spLocks/>
            </p:cNvSpPr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/>
            <p:cNvSpPr>
              <a:spLocks/>
            </p:cNvSpPr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/>
            <p:cNvSpPr>
              <a:spLocks/>
            </p:cNvSpPr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/>
            <p:cNvSpPr>
              <a:spLocks/>
            </p:cNvSpPr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/>
            <p:cNvSpPr>
              <a:spLocks/>
            </p:cNvSpPr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/>
            <p:cNvSpPr>
              <a:spLocks/>
            </p:cNvSpPr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/>
            <p:cNvSpPr>
              <a:spLocks/>
            </p:cNvSpPr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/>
            <p:cNvSpPr>
              <a:spLocks/>
            </p:cNvSpPr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/>
            <p:cNvSpPr>
              <a:spLocks/>
            </p:cNvSpPr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/>
            <p:cNvSpPr>
              <a:spLocks/>
            </p:cNvSpPr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/>
            <p:cNvSpPr>
              <a:spLocks/>
            </p:cNvSpPr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/>
            <p:cNvSpPr>
              <a:spLocks/>
            </p:cNvSpPr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/>
            <p:cNvSpPr>
              <a:spLocks/>
            </p:cNvSpPr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>
              <a:spLocks/>
            </p:cNvSpPr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/>
            <p:cNvSpPr>
              <a:spLocks/>
            </p:cNvSpPr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/>
            <p:cNvSpPr>
              <a:spLocks/>
            </p:cNvSpPr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/>
            <p:cNvSpPr>
              <a:spLocks/>
            </p:cNvSpPr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/>
            <p:cNvSpPr>
              <a:spLocks/>
            </p:cNvSpPr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/>
            <p:cNvSpPr>
              <a:spLocks/>
            </p:cNvSpPr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/>
            <p:cNvSpPr>
              <a:spLocks/>
            </p:cNvSpPr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/>
            <p:cNvSpPr>
              <a:spLocks/>
            </p:cNvSpPr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/>
            <p:cNvSpPr>
              <a:spLocks/>
            </p:cNvSpPr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/>
            <p:cNvSpPr>
              <a:spLocks/>
            </p:cNvSpPr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/>
            <p:cNvSpPr>
              <a:spLocks/>
            </p:cNvSpPr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/>
            <p:cNvSpPr>
              <a:spLocks/>
            </p:cNvSpPr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32"/>
            <p:cNvSpPr>
              <a:spLocks/>
            </p:cNvSpPr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/>
            <p:cNvSpPr>
              <a:spLocks/>
            </p:cNvSpPr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/>
            <p:cNvSpPr>
              <a:spLocks/>
            </p:cNvSpPr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/>
            <p:cNvSpPr>
              <a:spLocks/>
            </p:cNvSpPr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/>
            <p:cNvSpPr>
              <a:spLocks/>
            </p:cNvSpPr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/>
            <p:cNvSpPr>
              <a:spLocks/>
            </p:cNvSpPr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/>
            <p:cNvSpPr>
              <a:spLocks/>
            </p:cNvSpPr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/>
            <p:cNvSpPr>
              <a:spLocks/>
            </p:cNvSpPr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2"/>
            <p:cNvSpPr>
              <a:spLocks/>
            </p:cNvSpPr>
            <p:nvPr/>
          </p:nvSpPr>
          <p:spPr bwMode="auto">
            <a:xfrm>
              <a:off x="-565150" y="3575051"/>
              <a:ext cx="38100" cy="65088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5 h 5"/>
                <a:gd name="T4" fmla="*/ 2 w 3"/>
                <a:gd name="T5" fmla="*/ 3 h 5"/>
                <a:gd name="T6" fmla="*/ 3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43"/>
            <p:cNvSpPr>
              <a:spLocks/>
            </p:cNvSpPr>
            <p:nvPr/>
          </p:nvSpPr>
          <p:spPr bwMode="auto">
            <a:xfrm>
              <a:off x="-1641475" y="3600451"/>
              <a:ext cx="1089025" cy="354013"/>
            </a:xfrm>
            <a:custGeom>
              <a:avLst/>
              <a:gdLst>
                <a:gd name="T0" fmla="*/ 0 w 84"/>
                <a:gd name="T1" fmla="*/ 26 h 27"/>
                <a:gd name="T2" fmla="*/ 0 w 84"/>
                <a:gd name="T3" fmla="*/ 27 h 27"/>
                <a:gd name="T4" fmla="*/ 84 w 84"/>
                <a:gd name="T5" fmla="*/ 1 h 27"/>
                <a:gd name="T6" fmla="*/ 84 w 84"/>
                <a:gd name="T7" fmla="*/ 0 h 27"/>
                <a:gd name="T8" fmla="*/ 0 w 8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7"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8" y="18"/>
                    <a:pt x="56" y="10"/>
                    <a:pt x="8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6" y="9"/>
                    <a:pt x="28" y="18"/>
                    <a:pt x="0" y="2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4"/>
            <p:cNvSpPr>
              <a:spLocks/>
            </p:cNvSpPr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5"/>
            <p:cNvSpPr>
              <a:spLocks/>
            </p:cNvSpPr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6"/>
            <p:cNvSpPr>
              <a:spLocks/>
            </p:cNvSpPr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7"/>
            <p:cNvSpPr>
              <a:spLocks/>
            </p:cNvSpPr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8"/>
            <p:cNvSpPr>
              <a:spLocks/>
            </p:cNvSpPr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9"/>
            <p:cNvSpPr>
              <a:spLocks/>
            </p:cNvSpPr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50"/>
            <p:cNvSpPr>
              <a:spLocks/>
            </p:cNvSpPr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60"/>
            <p:cNvSpPr>
              <a:spLocks/>
            </p:cNvSpPr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64"/>
            <p:cNvSpPr>
              <a:spLocks/>
            </p:cNvSpPr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66"/>
            <p:cNvSpPr>
              <a:spLocks/>
            </p:cNvSpPr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73"/>
            <p:cNvSpPr>
              <a:spLocks/>
            </p:cNvSpPr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75"/>
            <p:cNvSpPr>
              <a:spLocks/>
            </p:cNvSpPr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6"/>
            <p:cNvSpPr>
              <a:spLocks/>
            </p:cNvSpPr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93"/>
            <p:cNvSpPr>
              <a:spLocks/>
            </p:cNvSpPr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94"/>
            <p:cNvSpPr>
              <a:spLocks/>
            </p:cNvSpPr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95"/>
            <p:cNvSpPr>
              <a:spLocks/>
            </p:cNvSpPr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97"/>
            <p:cNvSpPr>
              <a:spLocks/>
            </p:cNvSpPr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00"/>
            <p:cNvSpPr>
              <a:spLocks/>
            </p:cNvSpPr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01"/>
            <p:cNvSpPr>
              <a:spLocks/>
            </p:cNvSpPr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04"/>
            <p:cNvSpPr>
              <a:spLocks/>
            </p:cNvSpPr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26540" y="505388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2"/>
            <p:cNvSpPr>
              <a:spLocks/>
            </p:cNvSpPr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3"/>
            <p:cNvSpPr>
              <a:spLocks/>
            </p:cNvSpPr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4"/>
            <p:cNvSpPr>
              <a:spLocks/>
            </p:cNvSpPr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5"/>
            <p:cNvSpPr>
              <a:spLocks/>
            </p:cNvSpPr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6"/>
            <p:cNvSpPr>
              <a:spLocks/>
            </p:cNvSpPr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8"/>
            <p:cNvSpPr>
              <a:spLocks/>
            </p:cNvSpPr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9"/>
            <p:cNvSpPr>
              <a:spLocks/>
            </p:cNvSpPr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457000" y="398323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影音分享</a:t>
            </a:r>
            <a:r>
              <a:rPr lang="en-US" altLang="zh-TW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endParaRPr lang="zh-CN" altLang="en-US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0" name="Freeform 59"/>
          <p:cNvSpPr>
            <a:spLocks/>
          </p:cNvSpPr>
          <p:nvPr/>
        </p:nvSpPr>
        <p:spPr bwMode="auto">
          <a:xfrm flipH="1">
            <a:off x="3888942" y="5514942"/>
            <a:ext cx="8032209" cy="952501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1" name="Freeform 59"/>
          <p:cNvSpPr>
            <a:spLocks/>
          </p:cNvSpPr>
          <p:nvPr/>
        </p:nvSpPr>
        <p:spPr bwMode="auto">
          <a:xfrm flipH="1">
            <a:off x="4996803" y="2960233"/>
            <a:ext cx="7055862" cy="772975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z="1050" dirty="0">
              <a:solidFill>
                <a:srgbClr val="00B4EB"/>
              </a:solidFill>
            </a:endParaRPr>
          </a:p>
        </p:txBody>
      </p:sp>
      <p:sp>
        <p:nvSpPr>
          <p:cNvPr id="622" name="Freeform 59"/>
          <p:cNvSpPr>
            <a:spLocks/>
          </p:cNvSpPr>
          <p:nvPr/>
        </p:nvSpPr>
        <p:spPr bwMode="auto">
          <a:xfrm flipH="1">
            <a:off x="5223116" y="4202722"/>
            <a:ext cx="6921652" cy="1006677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z="1050" dirty="0">
              <a:solidFill>
                <a:srgbClr val="00B4EB"/>
              </a:solidFill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392067" y="3089405"/>
            <a:ext cx="738664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solidFill>
                  <a:srgbClr val="00B4E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相關影音</a:t>
            </a:r>
            <a:endParaRPr lang="zh-CN" altLang="en-US" sz="3600" dirty="0">
              <a:solidFill>
                <a:srgbClr val="00B4E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61" name="组合 460"/>
          <p:cNvGrpSpPr/>
          <p:nvPr/>
        </p:nvGrpSpPr>
        <p:grpSpPr>
          <a:xfrm flipH="1">
            <a:off x="9770568" y="3352791"/>
            <a:ext cx="2421432" cy="3509963"/>
            <a:chOff x="9753600" y="601663"/>
            <a:chExt cx="2441575" cy="3509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2" name="Freeform 67"/>
            <p:cNvSpPr>
              <a:spLocks/>
            </p:cNvSpPr>
            <p:nvPr/>
          </p:nvSpPr>
          <p:spPr bwMode="auto">
            <a:xfrm>
              <a:off x="9753600" y="3165475"/>
              <a:ext cx="938213" cy="946150"/>
            </a:xfrm>
            <a:custGeom>
              <a:avLst/>
              <a:gdLst>
                <a:gd name="T0" fmla="*/ 0 w 591"/>
                <a:gd name="T1" fmla="*/ 0 h 596"/>
                <a:gd name="T2" fmla="*/ 0 w 591"/>
                <a:gd name="T3" fmla="*/ 8 h 596"/>
                <a:gd name="T4" fmla="*/ 252 w 591"/>
                <a:gd name="T5" fmla="*/ 264 h 596"/>
                <a:gd name="T6" fmla="*/ 582 w 591"/>
                <a:gd name="T7" fmla="*/ 596 h 596"/>
                <a:gd name="T8" fmla="*/ 591 w 591"/>
                <a:gd name="T9" fmla="*/ 596 h 596"/>
                <a:gd name="T10" fmla="*/ 256 w 591"/>
                <a:gd name="T11" fmla="*/ 260 h 596"/>
                <a:gd name="T12" fmla="*/ 0 w 591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596">
                  <a:moveTo>
                    <a:pt x="0" y="0"/>
                  </a:moveTo>
                  <a:lnTo>
                    <a:pt x="0" y="8"/>
                  </a:lnTo>
                  <a:lnTo>
                    <a:pt x="252" y="264"/>
                  </a:lnTo>
                  <a:lnTo>
                    <a:pt x="582" y="596"/>
                  </a:lnTo>
                  <a:lnTo>
                    <a:pt x="591" y="596"/>
                  </a:lnTo>
                  <a:lnTo>
                    <a:pt x="256" y="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68"/>
            <p:cNvSpPr>
              <a:spLocks/>
            </p:cNvSpPr>
            <p:nvPr/>
          </p:nvSpPr>
          <p:spPr bwMode="auto">
            <a:xfrm>
              <a:off x="9753600" y="3217863"/>
              <a:ext cx="885825" cy="893763"/>
            </a:xfrm>
            <a:custGeom>
              <a:avLst/>
              <a:gdLst>
                <a:gd name="T0" fmla="*/ 0 w 558"/>
                <a:gd name="T1" fmla="*/ 0 h 563"/>
                <a:gd name="T2" fmla="*/ 0 w 558"/>
                <a:gd name="T3" fmla="*/ 8 h 563"/>
                <a:gd name="T4" fmla="*/ 236 w 558"/>
                <a:gd name="T5" fmla="*/ 248 h 563"/>
                <a:gd name="T6" fmla="*/ 550 w 558"/>
                <a:gd name="T7" fmla="*/ 563 h 563"/>
                <a:gd name="T8" fmla="*/ 558 w 558"/>
                <a:gd name="T9" fmla="*/ 563 h 563"/>
                <a:gd name="T10" fmla="*/ 240 w 558"/>
                <a:gd name="T11" fmla="*/ 244 h 563"/>
                <a:gd name="T12" fmla="*/ 0 w 558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563">
                  <a:moveTo>
                    <a:pt x="0" y="0"/>
                  </a:moveTo>
                  <a:lnTo>
                    <a:pt x="0" y="8"/>
                  </a:lnTo>
                  <a:lnTo>
                    <a:pt x="236" y="248"/>
                  </a:lnTo>
                  <a:lnTo>
                    <a:pt x="550" y="563"/>
                  </a:lnTo>
                  <a:lnTo>
                    <a:pt x="558" y="563"/>
                  </a:lnTo>
                  <a:lnTo>
                    <a:pt x="24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69"/>
            <p:cNvSpPr>
              <a:spLocks/>
            </p:cNvSpPr>
            <p:nvPr/>
          </p:nvSpPr>
          <p:spPr bwMode="auto">
            <a:xfrm>
              <a:off x="9753600" y="3268663"/>
              <a:ext cx="835025" cy="842963"/>
            </a:xfrm>
            <a:custGeom>
              <a:avLst/>
              <a:gdLst>
                <a:gd name="T0" fmla="*/ 0 w 526"/>
                <a:gd name="T1" fmla="*/ 0 h 531"/>
                <a:gd name="T2" fmla="*/ 0 w 526"/>
                <a:gd name="T3" fmla="*/ 8 h 531"/>
                <a:gd name="T4" fmla="*/ 220 w 526"/>
                <a:gd name="T5" fmla="*/ 232 h 531"/>
                <a:gd name="T6" fmla="*/ 518 w 526"/>
                <a:gd name="T7" fmla="*/ 531 h 531"/>
                <a:gd name="T8" fmla="*/ 526 w 526"/>
                <a:gd name="T9" fmla="*/ 531 h 531"/>
                <a:gd name="T10" fmla="*/ 224 w 526"/>
                <a:gd name="T11" fmla="*/ 228 h 531"/>
                <a:gd name="T12" fmla="*/ 0 w 526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531">
                  <a:moveTo>
                    <a:pt x="0" y="0"/>
                  </a:moveTo>
                  <a:lnTo>
                    <a:pt x="0" y="8"/>
                  </a:lnTo>
                  <a:lnTo>
                    <a:pt x="220" y="232"/>
                  </a:lnTo>
                  <a:lnTo>
                    <a:pt x="518" y="531"/>
                  </a:lnTo>
                  <a:lnTo>
                    <a:pt x="526" y="531"/>
                  </a:lnTo>
                  <a:lnTo>
                    <a:pt x="224" y="2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70"/>
            <p:cNvSpPr>
              <a:spLocks/>
            </p:cNvSpPr>
            <p:nvPr/>
          </p:nvSpPr>
          <p:spPr bwMode="auto">
            <a:xfrm>
              <a:off x="9753600" y="3321050"/>
              <a:ext cx="784225" cy="790575"/>
            </a:xfrm>
            <a:custGeom>
              <a:avLst/>
              <a:gdLst>
                <a:gd name="T0" fmla="*/ 0 w 494"/>
                <a:gd name="T1" fmla="*/ 0 h 498"/>
                <a:gd name="T2" fmla="*/ 0 w 494"/>
                <a:gd name="T3" fmla="*/ 8 h 498"/>
                <a:gd name="T4" fmla="*/ 203 w 494"/>
                <a:gd name="T5" fmla="*/ 215 h 498"/>
                <a:gd name="T6" fmla="*/ 486 w 494"/>
                <a:gd name="T7" fmla="*/ 498 h 498"/>
                <a:gd name="T8" fmla="*/ 494 w 494"/>
                <a:gd name="T9" fmla="*/ 498 h 498"/>
                <a:gd name="T10" fmla="*/ 208 w 494"/>
                <a:gd name="T11" fmla="*/ 211 h 498"/>
                <a:gd name="T12" fmla="*/ 0 w 49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8">
                  <a:moveTo>
                    <a:pt x="0" y="0"/>
                  </a:moveTo>
                  <a:lnTo>
                    <a:pt x="0" y="8"/>
                  </a:lnTo>
                  <a:lnTo>
                    <a:pt x="203" y="215"/>
                  </a:lnTo>
                  <a:lnTo>
                    <a:pt x="486" y="498"/>
                  </a:lnTo>
                  <a:lnTo>
                    <a:pt x="494" y="498"/>
                  </a:lnTo>
                  <a:lnTo>
                    <a:pt x="20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71"/>
            <p:cNvSpPr>
              <a:spLocks/>
            </p:cNvSpPr>
            <p:nvPr/>
          </p:nvSpPr>
          <p:spPr bwMode="auto">
            <a:xfrm>
              <a:off x="9753600" y="3371850"/>
              <a:ext cx="733425" cy="739775"/>
            </a:xfrm>
            <a:custGeom>
              <a:avLst/>
              <a:gdLst>
                <a:gd name="T0" fmla="*/ 0 w 462"/>
                <a:gd name="T1" fmla="*/ 0 h 466"/>
                <a:gd name="T2" fmla="*/ 0 w 462"/>
                <a:gd name="T3" fmla="*/ 8 h 466"/>
                <a:gd name="T4" fmla="*/ 187 w 462"/>
                <a:gd name="T5" fmla="*/ 200 h 466"/>
                <a:gd name="T6" fmla="*/ 453 w 462"/>
                <a:gd name="T7" fmla="*/ 466 h 466"/>
                <a:gd name="T8" fmla="*/ 462 w 462"/>
                <a:gd name="T9" fmla="*/ 466 h 466"/>
                <a:gd name="T10" fmla="*/ 191 w 462"/>
                <a:gd name="T11" fmla="*/ 196 h 466"/>
                <a:gd name="T12" fmla="*/ 0 w 462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6">
                  <a:moveTo>
                    <a:pt x="0" y="0"/>
                  </a:moveTo>
                  <a:lnTo>
                    <a:pt x="0" y="8"/>
                  </a:lnTo>
                  <a:lnTo>
                    <a:pt x="187" y="200"/>
                  </a:lnTo>
                  <a:lnTo>
                    <a:pt x="453" y="466"/>
                  </a:lnTo>
                  <a:lnTo>
                    <a:pt x="462" y="466"/>
                  </a:lnTo>
                  <a:lnTo>
                    <a:pt x="191" y="1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72"/>
            <p:cNvSpPr>
              <a:spLocks/>
            </p:cNvSpPr>
            <p:nvPr/>
          </p:nvSpPr>
          <p:spPr bwMode="auto">
            <a:xfrm>
              <a:off x="11042650" y="1916113"/>
              <a:ext cx="765175" cy="771525"/>
            </a:xfrm>
            <a:custGeom>
              <a:avLst/>
              <a:gdLst>
                <a:gd name="T0" fmla="*/ 237 w 239"/>
                <a:gd name="T1" fmla="*/ 237 h 239"/>
                <a:gd name="T2" fmla="*/ 237 w 239"/>
                <a:gd name="T3" fmla="*/ 231 h 239"/>
                <a:gd name="T4" fmla="*/ 232 w 239"/>
                <a:gd name="T5" fmla="*/ 230 h 239"/>
                <a:gd name="T6" fmla="*/ 192 w 239"/>
                <a:gd name="T7" fmla="*/ 189 h 239"/>
                <a:gd name="T8" fmla="*/ 141 w 239"/>
                <a:gd name="T9" fmla="*/ 189 h 239"/>
                <a:gd name="T10" fmla="*/ 95 w 239"/>
                <a:gd name="T11" fmla="*/ 143 h 239"/>
                <a:gd name="T12" fmla="*/ 49 w 239"/>
                <a:gd name="T13" fmla="*/ 97 h 239"/>
                <a:gd name="T14" fmla="*/ 49 w 239"/>
                <a:gd name="T15" fmla="*/ 47 h 239"/>
                <a:gd name="T16" fmla="*/ 9 w 239"/>
                <a:gd name="T17" fmla="*/ 7 h 239"/>
                <a:gd name="T18" fmla="*/ 8 w 239"/>
                <a:gd name="T19" fmla="*/ 2 h 239"/>
                <a:gd name="T20" fmla="*/ 2 w 239"/>
                <a:gd name="T21" fmla="*/ 2 h 239"/>
                <a:gd name="T22" fmla="*/ 2 w 239"/>
                <a:gd name="T23" fmla="*/ 8 h 239"/>
                <a:gd name="T24" fmla="*/ 7 w 239"/>
                <a:gd name="T25" fmla="*/ 9 h 239"/>
                <a:gd name="T26" fmla="*/ 47 w 239"/>
                <a:gd name="T27" fmla="*/ 49 h 239"/>
                <a:gd name="T28" fmla="*/ 47 w 239"/>
                <a:gd name="T29" fmla="*/ 99 h 239"/>
                <a:gd name="T30" fmla="*/ 93 w 239"/>
                <a:gd name="T31" fmla="*/ 145 h 239"/>
                <a:gd name="T32" fmla="*/ 140 w 239"/>
                <a:gd name="T33" fmla="*/ 192 h 239"/>
                <a:gd name="T34" fmla="*/ 190 w 239"/>
                <a:gd name="T35" fmla="*/ 192 h 239"/>
                <a:gd name="T36" fmla="*/ 230 w 239"/>
                <a:gd name="T37" fmla="*/ 232 h 239"/>
                <a:gd name="T38" fmla="*/ 231 w 239"/>
                <a:gd name="T39" fmla="*/ 237 h 239"/>
                <a:gd name="T40" fmla="*/ 237 w 239"/>
                <a:gd name="T41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37" y="237"/>
                  </a:move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73"/>
            <p:cNvSpPr>
              <a:spLocks/>
            </p:cNvSpPr>
            <p:nvPr/>
          </p:nvSpPr>
          <p:spPr bwMode="auto">
            <a:xfrm>
              <a:off x="11017250" y="1941513"/>
              <a:ext cx="765175" cy="771525"/>
            </a:xfrm>
            <a:custGeom>
              <a:avLst/>
              <a:gdLst>
                <a:gd name="T0" fmla="*/ 8 w 239"/>
                <a:gd name="T1" fmla="*/ 2 h 239"/>
                <a:gd name="T2" fmla="*/ 2 w 239"/>
                <a:gd name="T3" fmla="*/ 2 h 239"/>
                <a:gd name="T4" fmla="*/ 2 w 239"/>
                <a:gd name="T5" fmla="*/ 8 h 239"/>
                <a:gd name="T6" fmla="*/ 7 w 239"/>
                <a:gd name="T7" fmla="*/ 9 h 239"/>
                <a:gd name="T8" fmla="*/ 43 w 239"/>
                <a:gd name="T9" fmla="*/ 45 h 239"/>
                <a:gd name="T10" fmla="*/ 43 w 239"/>
                <a:gd name="T11" fmla="*/ 95 h 239"/>
                <a:gd name="T12" fmla="*/ 93 w 239"/>
                <a:gd name="T13" fmla="*/ 146 h 239"/>
                <a:gd name="T14" fmla="*/ 144 w 239"/>
                <a:gd name="T15" fmla="*/ 196 h 239"/>
                <a:gd name="T16" fmla="*/ 194 w 239"/>
                <a:gd name="T17" fmla="*/ 196 h 239"/>
                <a:gd name="T18" fmla="*/ 230 w 239"/>
                <a:gd name="T19" fmla="*/ 232 h 239"/>
                <a:gd name="T20" fmla="*/ 231 w 239"/>
                <a:gd name="T21" fmla="*/ 237 h 239"/>
                <a:gd name="T22" fmla="*/ 237 w 239"/>
                <a:gd name="T23" fmla="*/ 237 h 239"/>
                <a:gd name="T24" fmla="*/ 237 w 239"/>
                <a:gd name="T25" fmla="*/ 231 h 239"/>
                <a:gd name="T26" fmla="*/ 232 w 239"/>
                <a:gd name="T27" fmla="*/ 230 h 239"/>
                <a:gd name="T28" fmla="*/ 195 w 239"/>
                <a:gd name="T29" fmla="*/ 193 h 239"/>
                <a:gd name="T30" fmla="*/ 145 w 239"/>
                <a:gd name="T31" fmla="*/ 193 h 239"/>
                <a:gd name="T32" fmla="*/ 95 w 239"/>
                <a:gd name="T33" fmla="*/ 143 h 239"/>
                <a:gd name="T34" fmla="*/ 46 w 239"/>
                <a:gd name="T35" fmla="*/ 94 h 239"/>
                <a:gd name="T36" fmla="*/ 46 w 239"/>
                <a:gd name="T37" fmla="*/ 44 h 239"/>
                <a:gd name="T38" fmla="*/ 9 w 239"/>
                <a:gd name="T39" fmla="*/ 7 h 239"/>
                <a:gd name="T40" fmla="*/ 8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74"/>
            <p:cNvSpPr>
              <a:spLocks/>
            </p:cNvSpPr>
            <p:nvPr/>
          </p:nvSpPr>
          <p:spPr bwMode="auto">
            <a:xfrm>
              <a:off x="10991850" y="1966913"/>
              <a:ext cx="765175" cy="771525"/>
            </a:xfrm>
            <a:custGeom>
              <a:avLst/>
              <a:gdLst>
                <a:gd name="T0" fmla="*/ 2 w 239"/>
                <a:gd name="T1" fmla="*/ 2 h 239"/>
                <a:gd name="T2" fmla="*/ 2 w 239"/>
                <a:gd name="T3" fmla="*/ 8 h 239"/>
                <a:gd name="T4" fmla="*/ 7 w 239"/>
                <a:gd name="T5" fmla="*/ 9 h 239"/>
                <a:gd name="T6" fmla="*/ 40 w 239"/>
                <a:gd name="T7" fmla="*/ 42 h 239"/>
                <a:gd name="T8" fmla="*/ 40 w 239"/>
                <a:gd name="T9" fmla="*/ 92 h 239"/>
                <a:gd name="T10" fmla="*/ 93 w 239"/>
                <a:gd name="T11" fmla="*/ 146 h 239"/>
                <a:gd name="T12" fmla="*/ 147 w 239"/>
                <a:gd name="T13" fmla="*/ 199 h 239"/>
                <a:gd name="T14" fmla="*/ 197 w 239"/>
                <a:gd name="T15" fmla="*/ 199 h 239"/>
                <a:gd name="T16" fmla="*/ 230 w 239"/>
                <a:gd name="T17" fmla="*/ 232 h 239"/>
                <a:gd name="T18" fmla="*/ 231 w 239"/>
                <a:gd name="T19" fmla="*/ 237 h 239"/>
                <a:gd name="T20" fmla="*/ 237 w 239"/>
                <a:gd name="T21" fmla="*/ 237 h 239"/>
                <a:gd name="T22" fmla="*/ 237 w 239"/>
                <a:gd name="T23" fmla="*/ 231 h 239"/>
                <a:gd name="T24" fmla="*/ 232 w 239"/>
                <a:gd name="T25" fmla="*/ 230 h 239"/>
                <a:gd name="T26" fmla="*/ 198 w 239"/>
                <a:gd name="T27" fmla="*/ 196 h 239"/>
                <a:gd name="T28" fmla="*/ 148 w 239"/>
                <a:gd name="T29" fmla="*/ 196 h 239"/>
                <a:gd name="T30" fmla="*/ 95 w 239"/>
                <a:gd name="T31" fmla="*/ 144 h 239"/>
                <a:gd name="T32" fmla="*/ 43 w 239"/>
                <a:gd name="T33" fmla="*/ 91 h 239"/>
                <a:gd name="T34" fmla="*/ 43 w 239"/>
                <a:gd name="T35" fmla="*/ 41 h 239"/>
                <a:gd name="T36" fmla="*/ 9 w 239"/>
                <a:gd name="T37" fmla="*/ 7 h 239"/>
                <a:gd name="T38" fmla="*/ 8 w 239"/>
                <a:gd name="T39" fmla="*/ 2 h 239"/>
                <a:gd name="T40" fmla="*/ 2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75"/>
            <p:cNvSpPr>
              <a:spLocks/>
            </p:cNvSpPr>
            <p:nvPr/>
          </p:nvSpPr>
          <p:spPr bwMode="auto">
            <a:xfrm>
              <a:off x="10726738" y="768350"/>
              <a:ext cx="1365250" cy="2238375"/>
            </a:xfrm>
            <a:custGeom>
              <a:avLst/>
              <a:gdLst>
                <a:gd name="T0" fmla="*/ 275 w 427"/>
                <a:gd name="T1" fmla="*/ 690 h 693"/>
                <a:gd name="T2" fmla="*/ 139 w 427"/>
                <a:gd name="T3" fmla="*/ 554 h 693"/>
                <a:gd name="T4" fmla="*/ 3 w 427"/>
                <a:gd name="T5" fmla="*/ 418 h 693"/>
                <a:gd name="T6" fmla="*/ 3 w 427"/>
                <a:gd name="T7" fmla="*/ 372 h 693"/>
                <a:gd name="T8" fmla="*/ 163 w 427"/>
                <a:gd name="T9" fmla="*/ 211 h 693"/>
                <a:gd name="T10" fmla="*/ 163 w 427"/>
                <a:gd name="T11" fmla="*/ 153 h 693"/>
                <a:gd name="T12" fmla="*/ 16 w 427"/>
                <a:gd name="T13" fmla="*/ 6 h 693"/>
                <a:gd name="T14" fmla="*/ 16 w 427"/>
                <a:gd name="T15" fmla="*/ 1 h 693"/>
                <a:gd name="T16" fmla="*/ 10 w 427"/>
                <a:gd name="T17" fmla="*/ 1 h 693"/>
                <a:gd name="T18" fmla="*/ 10 w 427"/>
                <a:gd name="T19" fmla="*/ 7 h 693"/>
                <a:gd name="T20" fmla="*/ 14 w 427"/>
                <a:gd name="T21" fmla="*/ 8 h 693"/>
                <a:gd name="T22" fmla="*/ 160 w 427"/>
                <a:gd name="T23" fmla="*/ 154 h 693"/>
                <a:gd name="T24" fmla="*/ 160 w 427"/>
                <a:gd name="T25" fmla="*/ 210 h 693"/>
                <a:gd name="T26" fmla="*/ 0 w 427"/>
                <a:gd name="T27" fmla="*/ 370 h 693"/>
                <a:gd name="T28" fmla="*/ 0 w 427"/>
                <a:gd name="T29" fmla="*/ 420 h 693"/>
                <a:gd name="T30" fmla="*/ 137 w 427"/>
                <a:gd name="T31" fmla="*/ 556 h 693"/>
                <a:gd name="T32" fmla="*/ 273 w 427"/>
                <a:gd name="T33" fmla="*/ 693 h 693"/>
                <a:gd name="T34" fmla="*/ 323 w 427"/>
                <a:gd name="T35" fmla="*/ 693 h 693"/>
                <a:gd name="T36" fmla="*/ 420 w 427"/>
                <a:gd name="T37" fmla="*/ 595 h 693"/>
                <a:gd name="T38" fmla="*/ 425 w 427"/>
                <a:gd name="T39" fmla="*/ 594 h 693"/>
                <a:gd name="T40" fmla="*/ 425 w 427"/>
                <a:gd name="T41" fmla="*/ 588 h 693"/>
                <a:gd name="T42" fmla="*/ 419 w 427"/>
                <a:gd name="T43" fmla="*/ 588 h 693"/>
                <a:gd name="T44" fmla="*/ 418 w 427"/>
                <a:gd name="T45" fmla="*/ 593 h 693"/>
                <a:gd name="T46" fmla="*/ 321 w 427"/>
                <a:gd name="T47" fmla="*/ 690 h 693"/>
                <a:gd name="T48" fmla="*/ 275 w 427"/>
                <a:gd name="T4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693">
                  <a:moveTo>
                    <a:pt x="275" y="690"/>
                  </a:moveTo>
                  <a:cubicBezTo>
                    <a:pt x="139" y="554"/>
                    <a:pt x="139" y="554"/>
                    <a:pt x="139" y="554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3"/>
                    <a:pt x="8" y="6"/>
                    <a:pt x="10" y="7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37" y="556"/>
                    <a:pt x="137" y="556"/>
                    <a:pt x="137" y="556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323" y="693"/>
                    <a:pt x="323" y="693"/>
                    <a:pt x="323" y="693"/>
                  </a:cubicBezTo>
                  <a:cubicBezTo>
                    <a:pt x="420" y="595"/>
                    <a:pt x="420" y="595"/>
                    <a:pt x="420" y="595"/>
                  </a:cubicBezTo>
                  <a:cubicBezTo>
                    <a:pt x="422" y="596"/>
                    <a:pt x="424" y="596"/>
                    <a:pt x="425" y="594"/>
                  </a:cubicBezTo>
                  <a:cubicBezTo>
                    <a:pt x="427" y="593"/>
                    <a:pt x="427" y="590"/>
                    <a:pt x="425" y="588"/>
                  </a:cubicBezTo>
                  <a:cubicBezTo>
                    <a:pt x="423" y="587"/>
                    <a:pt x="421" y="587"/>
                    <a:pt x="419" y="588"/>
                  </a:cubicBezTo>
                  <a:cubicBezTo>
                    <a:pt x="418" y="590"/>
                    <a:pt x="418" y="591"/>
                    <a:pt x="418" y="593"/>
                  </a:cubicBezTo>
                  <a:cubicBezTo>
                    <a:pt x="321" y="690"/>
                    <a:pt x="321" y="690"/>
                    <a:pt x="321" y="690"/>
                  </a:cubicBezTo>
                  <a:lnTo>
                    <a:pt x="27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76"/>
            <p:cNvSpPr>
              <a:spLocks/>
            </p:cNvSpPr>
            <p:nvPr/>
          </p:nvSpPr>
          <p:spPr bwMode="auto">
            <a:xfrm>
              <a:off x="10534650" y="601663"/>
              <a:ext cx="1455738" cy="2441575"/>
            </a:xfrm>
            <a:custGeom>
              <a:avLst/>
              <a:gdLst>
                <a:gd name="T0" fmla="*/ 8 w 455"/>
                <a:gd name="T1" fmla="*/ 1 h 756"/>
                <a:gd name="T2" fmla="*/ 2 w 455"/>
                <a:gd name="T3" fmla="*/ 1 h 756"/>
                <a:gd name="T4" fmla="*/ 2 w 455"/>
                <a:gd name="T5" fmla="*/ 7 h 756"/>
                <a:gd name="T6" fmla="*/ 6 w 455"/>
                <a:gd name="T7" fmla="*/ 8 h 756"/>
                <a:gd name="T8" fmla="*/ 209 w 455"/>
                <a:gd name="T9" fmla="*/ 211 h 756"/>
                <a:gd name="T10" fmla="*/ 209 w 455"/>
                <a:gd name="T11" fmla="*/ 257 h 756"/>
                <a:gd name="T12" fmla="*/ 49 w 455"/>
                <a:gd name="T13" fmla="*/ 418 h 756"/>
                <a:gd name="T14" fmla="*/ 49 w 455"/>
                <a:gd name="T15" fmla="*/ 476 h 756"/>
                <a:gd name="T16" fmla="*/ 189 w 455"/>
                <a:gd name="T17" fmla="*/ 616 h 756"/>
                <a:gd name="T18" fmla="*/ 329 w 455"/>
                <a:gd name="T19" fmla="*/ 756 h 756"/>
                <a:gd name="T20" fmla="*/ 387 w 455"/>
                <a:gd name="T21" fmla="*/ 756 h 756"/>
                <a:gd name="T22" fmla="*/ 448 w 455"/>
                <a:gd name="T23" fmla="*/ 695 h 756"/>
                <a:gd name="T24" fmla="*/ 453 w 455"/>
                <a:gd name="T25" fmla="*/ 694 h 756"/>
                <a:gd name="T26" fmla="*/ 453 w 455"/>
                <a:gd name="T27" fmla="*/ 688 h 756"/>
                <a:gd name="T28" fmla="*/ 447 w 455"/>
                <a:gd name="T29" fmla="*/ 688 h 756"/>
                <a:gd name="T30" fmla="*/ 446 w 455"/>
                <a:gd name="T31" fmla="*/ 693 h 756"/>
                <a:gd name="T32" fmla="*/ 386 w 455"/>
                <a:gd name="T33" fmla="*/ 753 h 756"/>
                <a:gd name="T34" fmla="*/ 330 w 455"/>
                <a:gd name="T35" fmla="*/ 753 h 756"/>
                <a:gd name="T36" fmla="*/ 191 w 455"/>
                <a:gd name="T37" fmla="*/ 614 h 756"/>
                <a:gd name="T38" fmla="*/ 52 w 455"/>
                <a:gd name="T39" fmla="*/ 475 h 756"/>
                <a:gd name="T40" fmla="*/ 52 w 455"/>
                <a:gd name="T41" fmla="*/ 419 h 756"/>
                <a:gd name="T42" fmla="*/ 212 w 455"/>
                <a:gd name="T43" fmla="*/ 259 h 756"/>
                <a:gd name="T44" fmla="*/ 212 w 455"/>
                <a:gd name="T45" fmla="*/ 210 h 756"/>
                <a:gd name="T46" fmla="*/ 8 w 455"/>
                <a:gd name="T47" fmla="*/ 6 h 756"/>
                <a:gd name="T48" fmla="*/ 8 w 455"/>
                <a:gd name="T49" fmla="*/ 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756">
                  <a:moveTo>
                    <a:pt x="8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49" y="418"/>
                    <a:pt x="49" y="418"/>
                    <a:pt x="49" y="418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87" y="756"/>
                    <a:pt x="387" y="756"/>
                    <a:pt x="387" y="756"/>
                  </a:cubicBezTo>
                  <a:cubicBezTo>
                    <a:pt x="448" y="695"/>
                    <a:pt x="448" y="695"/>
                    <a:pt x="448" y="695"/>
                  </a:cubicBezTo>
                  <a:cubicBezTo>
                    <a:pt x="450" y="696"/>
                    <a:pt x="452" y="696"/>
                    <a:pt x="453" y="694"/>
                  </a:cubicBezTo>
                  <a:cubicBezTo>
                    <a:pt x="455" y="693"/>
                    <a:pt x="455" y="690"/>
                    <a:pt x="453" y="688"/>
                  </a:cubicBezTo>
                  <a:cubicBezTo>
                    <a:pt x="451" y="687"/>
                    <a:pt x="449" y="687"/>
                    <a:pt x="447" y="688"/>
                  </a:cubicBezTo>
                  <a:cubicBezTo>
                    <a:pt x="446" y="690"/>
                    <a:pt x="446" y="692"/>
                    <a:pt x="446" y="693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30" y="753"/>
                    <a:pt x="330" y="753"/>
                    <a:pt x="330" y="753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52" y="475"/>
                    <a:pt x="52" y="475"/>
                    <a:pt x="52" y="47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12" y="259"/>
                    <a:pt x="212" y="259"/>
                    <a:pt x="212" y="259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77"/>
            <p:cNvSpPr>
              <a:spLocks/>
            </p:cNvSpPr>
            <p:nvPr/>
          </p:nvSpPr>
          <p:spPr bwMode="auto">
            <a:xfrm>
              <a:off x="10482263" y="652463"/>
              <a:ext cx="1558925" cy="2463800"/>
            </a:xfrm>
            <a:custGeom>
              <a:avLst/>
              <a:gdLst>
                <a:gd name="T0" fmla="*/ 42 w 487"/>
                <a:gd name="T1" fmla="*/ 470 h 763"/>
                <a:gd name="T2" fmla="*/ 189 w 487"/>
                <a:gd name="T3" fmla="*/ 616 h 763"/>
                <a:gd name="T4" fmla="*/ 335 w 487"/>
                <a:gd name="T5" fmla="*/ 763 h 763"/>
                <a:gd name="T6" fmla="*/ 413 w 487"/>
                <a:gd name="T7" fmla="*/ 763 h 763"/>
                <a:gd name="T8" fmla="*/ 480 w 487"/>
                <a:gd name="T9" fmla="*/ 695 h 763"/>
                <a:gd name="T10" fmla="*/ 485 w 487"/>
                <a:gd name="T11" fmla="*/ 694 h 763"/>
                <a:gd name="T12" fmla="*/ 485 w 487"/>
                <a:gd name="T13" fmla="*/ 688 h 763"/>
                <a:gd name="T14" fmla="*/ 479 w 487"/>
                <a:gd name="T15" fmla="*/ 688 h 763"/>
                <a:gd name="T16" fmla="*/ 478 w 487"/>
                <a:gd name="T17" fmla="*/ 693 h 763"/>
                <a:gd name="T18" fmla="*/ 411 w 487"/>
                <a:gd name="T19" fmla="*/ 760 h 763"/>
                <a:gd name="T20" fmla="*/ 336 w 487"/>
                <a:gd name="T21" fmla="*/ 760 h 763"/>
                <a:gd name="T22" fmla="*/ 191 w 487"/>
                <a:gd name="T23" fmla="*/ 614 h 763"/>
                <a:gd name="T24" fmla="*/ 45 w 487"/>
                <a:gd name="T25" fmla="*/ 469 h 763"/>
                <a:gd name="T26" fmla="*/ 45 w 487"/>
                <a:gd name="T27" fmla="*/ 393 h 763"/>
                <a:gd name="T28" fmla="*/ 205 w 487"/>
                <a:gd name="T29" fmla="*/ 233 h 763"/>
                <a:gd name="T30" fmla="*/ 205 w 487"/>
                <a:gd name="T31" fmla="*/ 203 h 763"/>
                <a:gd name="T32" fmla="*/ 8 w 487"/>
                <a:gd name="T33" fmla="*/ 6 h 763"/>
                <a:gd name="T34" fmla="*/ 8 w 487"/>
                <a:gd name="T35" fmla="*/ 1 h 763"/>
                <a:gd name="T36" fmla="*/ 2 w 487"/>
                <a:gd name="T37" fmla="*/ 1 h 763"/>
                <a:gd name="T38" fmla="*/ 2 w 487"/>
                <a:gd name="T39" fmla="*/ 7 h 763"/>
                <a:gd name="T40" fmla="*/ 6 w 487"/>
                <a:gd name="T41" fmla="*/ 8 h 763"/>
                <a:gd name="T42" fmla="*/ 202 w 487"/>
                <a:gd name="T43" fmla="*/ 204 h 763"/>
                <a:gd name="T44" fmla="*/ 202 w 487"/>
                <a:gd name="T45" fmla="*/ 232 h 763"/>
                <a:gd name="T46" fmla="*/ 42 w 487"/>
                <a:gd name="T47" fmla="*/ 392 h 763"/>
                <a:gd name="T48" fmla="*/ 42 w 487"/>
                <a:gd name="T49" fmla="*/ 47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7" h="763">
                  <a:moveTo>
                    <a:pt x="42" y="470"/>
                  </a:moveTo>
                  <a:cubicBezTo>
                    <a:pt x="189" y="616"/>
                    <a:pt x="189" y="616"/>
                    <a:pt x="189" y="616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413" y="763"/>
                    <a:pt x="413" y="763"/>
                    <a:pt x="413" y="763"/>
                  </a:cubicBezTo>
                  <a:cubicBezTo>
                    <a:pt x="480" y="695"/>
                    <a:pt x="480" y="695"/>
                    <a:pt x="480" y="695"/>
                  </a:cubicBezTo>
                  <a:cubicBezTo>
                    <a:pt x="482" y="696"/>
                    <a:pt x="484" y="696"/>
                    <a:pt x="485" y="694"/>
                  </a:cubicBezTo>
                  <a:cubicBezTo>
                    <a:pt x="487" y="693"/>
                    <a:pt x="487" y="690"/>
                    <a:pt x="485" y="688"/>
                  </a:cubicBezTo>
                  <a:cubicBezTo>
                    <a:pt x="483" y="687"/>
                    <a:pt x="481" y="687"/>
                    <a:pt x="479" y="688"/>
                  </a:cubicBezTo>
                  <a:cubicBezTo>
                    <a:pt x="478" y="690"/>
                    <a:pt x="478" y="692"/>
                    <a:pt x="478" y="693"/>
                  </a:cubicBezTo>
                  <a:cubicBezTo>
                    <a:pt x="411" y="760"/>
                    <a:pt x="411" y="760"/>
                    <a:pt x="411" y="760"/>
                  </a:cubicBezTo>
                  <a:cubicBezTo>
                    <a:pt x="336" y="760"/>
                    <a:pt x="336" y="760"/>
                    <a:pt x="336" y="760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03"/>
                    <a:pt x="205" y="203"/>
                    <a:pt x="205" y="20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42" y="392"/>
                    <a:pt x="42" y="392"/>
                    <a:pt x="42" y="392"/>
                  </a:cubicBezTo>
                  <a:lnTo>
                    <a:pt x="42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78"/>
            <p:cNvSpPr>
              <a:spLocks/>
            </p:cNvSpPr>
            <p:nvPr/>
          </p:nvSpPr>
          <p:spPr bwMode="auto">
            <a:xfrm>
              <a:off x="10582275" y="871538"/>
              <a:ext cx="1612900" cy="2281238"/>
            </a:xfrm>
            <a:custGeom>
              <a:avLst/>
              <a:gdLst>
                <a:gd name="T0" fmla="*/ 502 w 504"/>
                <a:gd name="T1" fmla="*/ 594 h 706"/>
                <a:gd name="T2" fmla="*/ 502 w 504"/>
                <a:gd name="T3" fmla="*/ 588 h 706"/>
                <a:gd name="T4" fmla="*/ 496 w 504"/>
                <a:gd name="T5" fmla="*/ 588 h 706"/>
                <a:gd name="T6" fmla="*/ 495 w 504"/>
                <a:gd name="T7" fmla="*/ 593 h 706"/>
                <a:gd name="T8" fmla="*/ 385 w 504"/>
                <a:gd name="T9" fmla="*/ 703 h 706"/>
                <a:gd name="T10" fmla="*/ 301 w 504"/>
                <a:gd name="T11" fmla="*/ 703 h 706"/>
                <a:gd name="T12" fmla="*/ 152 w 504"/>
                <a:gd name="T13" fmla="*/ 554 h 706"/>
                <a:gd name="T14" fmla="*/ 3 w 504"/>
                <a:gd name="T15" fmla="*/ 405 h 706"/>
                <a:gd name="T16" fmla="*/ 3 w 504"/>
                <a:gd name="T17" fmla="*/ 321 h 706"/>
                <a:gd name="T18" fmla="*/ 163 w 504"/>
                <a:gd name="T19" fmla="*/ 161 h 706"/>
                <a:gd name="T20" fmla="*/ 163 w 504"/>
                <a:gd name="T21" fmla="*/ 140 h 706"/>
                <a:gd name="T22" fmla="*/ 29 w 504"/>
                <a:gd name="T23" fmla="*/ 6 h 706"/>
                <a:gd name="T24" fmla="*/ 29 w 504"/>
                <a:gd name="T25" fmla="*/ 1 h 706"/>
                <a:gd name="T26" fmla="*/ 23 w 504"/>
                <a:gd name="T27" fmla="*/ 1 h 706"/>
                <a:gd name="T28" fmla="*/ 23 w 504"/>
                <a:gd name="T29" fmla="*/ 7 h 706"/>
                <a:gd name="T30" fmla="*/ 27 w 504"/>
                <a:gd name="T31" fmla="*/ 8 h 706"/>
                <a:gd name="T32" fmla="*/ 160 w 504"/>
                <a:gd name="T33" fmla="*/ 141 h 706"/>
                <a:gd name="T34" fmla="*/ 160 w 504"/>
                <a:gd name="T35" fmla="*/ 159 h 706"/>
                <a:gd name="T36" fmla="*/ 0 w 504"/>
                <a:gd name="T37" fmla="*/ 320 h 706"/>
                <a:gd name="T38" fmla="*/ 0 w 504"/>
                <a:gd name="T39" fmla="*/ 406 h 706"/>
                <a:gd name="T40" fmla="*/ 150 w 504"/>
                <a:gd name="T41" fmla="*/ 556 h 706"/>
                <a:gd name="T42" fmla="*/ 300 w 504"/>
                <a:gd name="T43" fmla="*/ 706 h 706"/>
                <a:gd name="T44" fmla="*/ 386 w 504"/>
                <a:gd name="T45" fmla="*/ 706 h 706"/>
                <a:gd name="T46" fmla="*/ 497 w 504"/>
                <a:gd name="T47" fmla="*/ 595 h 706"/>
                <a:gd name="T48" fmla="*/ 502 w 504"/>
                <a:gd name="T49" fmla="*/ 59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706">
                  <a:moveTo>
                    <a:pt x="502" y="594"/>
                  </a:moveTo>
                  <a:cubicBezTo>
                    <a:pt x="504" y="593"/>
                    <a:pt x="504" y="590"/>
                    <a:pt x="502" y="588"/>
                  </a:cubicBezTo>
                  <a:cubicBezTo>
                    <a:pt x="501" y="587"/>
                    <a:pt x="498" y="587"/>
                    <a:pt x="496" y="588"/>
                  </a:cubicBezTo>
                  <a:cubicBezTo>
                    <a:pt x="495" y="590"/>
                    <a:pt x="495" y="591"/>
                    <a:pt x="495" y="593"/>
                  </a:cubicBezTo>
                  <a:cubicBezTo>
                    <a:pt x="385" y="703"/>
                    <a:pt x="385" y="703"/>
                    <a:pt x="385" y="703"/>
                  </a:cubicBezTo>
                  <a:cubicBezTo>
                    <a:pt x="301" y="703"/>
                    <a:pt x="301" y="703"/>
                    <a:pt x="301" y="703"/>
                  </a:cubicBezTo>
                  <a:cubicBezTo>
                    <a:pt x="152" y="554"/>
                    <a:pt x="152" y="554"/>
                    <a:pt x="152" y="554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3"/>
                    <a:pt x="29" y="1"/>
                  </a:cubicBezTo>
                  <a:cubicBezTo>
                    <a:pt x="27" y="0"/>
                    <a:pt x="24" y="0"/>
                    <a:pt x="23" y="1"/>
                  </a:cubicBezTo>
                  <a:cubicBezTo>
                    <a:pt x="21" y="3"/>
                    <a:pt x="21" y="6"/>
                    <a:pt x="23" y="7"/>
                  </a:cubicBezTo>
                  <a:cubicBezTo>
                    <a:pt x="24" y="9"/>
                    <a:pt x="26" y="9"/>
                    <a:pt x="27" y="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300" y="706"/>
                    <a:pt x="300" y="706"/>
                    <a:pt x="300" y="706"/>
                  </a:cubicBezTo>
                  <a:cubicBezTo>
                    <a:pt x="386" y="706"/>
                    <a:pt x="386" y="706"/>
                    <a:pt x="386" y="706"/>
                  </a:cubicBezTo>
                  <a:cubicBezTo>
                    <a:pt x="497" y="595"/>
                    <a:pt x="497" y="595"/>
                    <a:pt x="497" y="595"/>
                  </a:cubicBezTo>
                  <a:cubicBezTo>
                    <a:pt x="499" y="596"/>
                    <a:pt x="501" y="596"/>
                    <a:pt x="502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79"/>
            <p:cNvSpPr>
              <a:spLocks/>
            </p:cNvSpPr>
            <p:nvPr/>
          </p:nvSpPr>
          <p:spPr bwMode="auto">
            <a:xfrm>
              <a:off x="10431463" y="704850"/>
              <a:ext cx="1597025" cy="2482850"/>
            </a:xfrm>
            <a:custGeom>
              <a:avLst/>
              <a:gdLst>
                <a:gd name="T0" fmla="*/ 497 w 499"/>
                <a:gd name="T1" fmla="*/ 714 h 769"/>
                <a:gd name="T2" fmla="*/ 497 w 499"/>
                <a:gd name="T3" fmla="*/ 708 h 769"/>
                <a:gd name="T4" fmla="*/ 491 w 499"/>
                <a:gd name="T5" fmla="*/ 708 h 769"/>
                <a:gd name="T6" fmla="*/ 490 w 499"/>
                <a:gd name="T7" fmla="*/ 713 h 769"/>
                <a:gd name="T8" fmla="*/ 437 w 499"/>
                <a:gd name="T9" fmla="*/ 767 h 769"/>
                <a:gd name="T10" fmla="*/ 343 w 499"/>
                <a:gd name="T11" fmla="*/ 767 h 769"/>
                <a:gd name="T12" fmla="*/ 191 w 499"/>
                <a:gd name="T13" fmla="*/ 614 h 769"/>
                <a:gd name="T14" fmla="*/ 38 w 499"/>
                <a:gd name="T15" fmla="*/ 462 h 769"/>
                <a:gd name="T16" fmla="*/ 38 w 499"/>
                <a:gd name="T17" fmla="*/ 368 h 769"/>
                <a:gd name="T18" fmla="*/ 199 w 499"/>
                <a:gd name="T19" fmla="*/ 208 h 769"/>
                <a:gd name="T20" fmla="*/ 199 w 499"/>
                <a:gd name="T21" fmla="*/ 196 h 769"/>
                <a:gd name="T22" fmla="*/ 8 w 499"/>
                <a:gd name="T23" fmla="*/ 6 h 769"/>
                <a:gd name="T24" fmla="*/ 8 w 499"/>
                <a:gd name="T25" fmla="*/ 1 h 769"/>
                <a:gd name="T26" fmla="*/ 2 w 499"/>
                <a:gd name="T27" fmla="*/ 1 h 769"/>
                <a:gd name="T28" fmla="*/ 2 w 499"/>
                <a:gd name="T29" fmla="*/ 7 h 769"/>
                <a:gd name="T30" fmla="*/ 6 w 499"/>
                <a:gd name="T31" fmla="*/ 8 h 769"/>
                <a:gd name="T32" fmla="*/ 196 w 499"/>
                <a:gd name="T33" fmla="*/ 198 h 769"/>
                <a:gd name="T34" fmla="*/ 196 w 499"/>
                <a:gd name="T35" fmla="*/ 207 h 769"/>
                <a:gd name="T36" fmla="*/ 36 w 499"/>
                <a:gd name="T37" fmla="*/ 367 h 769"/>
                <a:gd name="T38" fmla="*/ 36 w 499"/>
                <a:gd name="T39" fmla="*/ 463 h 769"/>
                <a:gd name="T40" fmla="*/ 189 w 499"/>
                <a:gd name="T41" fmla="*/ 616 h 769"/>
                <a:gd name="T42" fmla="*/ 342 w 499"/>
                <a:gd name="T43" fmla="*/ 769 h 769"/>
                <a:gd name="T44" fmla="*/ 438 w 499"/>
                <a:gd name="T45" fmla="*/ 769 h 769"/>
                <a:gd name="T46" fmla="*/ 492 w 499"/>
                <a:gd name="T47" fmla="*/ 715 h 769"/>
                <a:gd name="T48" fmla="*/ 497 w 499"/>
                <a:gd name="T49" fmla="*/ 71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769">
                  <a:moveTo>
                    <a:pt x="497" y="714"/>
                  </a:moveTo>
                  <a:cubicBezTo>
                    <a:pt x="499" y="713"/>
                    <a:pt x="499" y="710"/>
                    <a:pt x="497" y="708"/>
                  </a:cubicBezTo>
                  <a:cubicBezTo>
                    <a:pt x="495" y="707"/>
                    <a:pt x="493" y="707"/>
                    <a:pt x="491" y="708"/>
                  </a:cubicBezTo>
                  <a:cubicBezTo>
                    <a:pt x="490" y="710"/>
                    <a:pt x="490" y="712"/>
                    <a:pt x="490" y="713"/>
                  </a:cubicBezTo>
                  <a:cubicBezTo>
                    <a:pt x="437" y="767"/>
                    <a:pt x="437" y="767"/>
                    <a:pt x="437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36" y="367"/>
                    <a:pt x="36" y="367"/>
                    <a:pt x="36" y="367"/>
                  </a:cubicBezTo>
                  <a:cubicBezTo>
                    <a:pt x="36" y="463"/>
                    <a:pt x="36" y="463"/>
                    <a:pt x="36" y="463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438" y="769"/>
                    <a:pt x="438" y="769"/>
                    <a:pt x="438" y="769"/>
                  </a:cubicBezTo>
                  <a:cubicBezTo>
                    <a:pt x="492" y="715"/>
                    <a:pt x="492" y="715"/>
                    <a:pt x="492" y="715"/>
                  </a:cubicBezTo>
                  <a:cubicBezTo>
                    <a:pt x="494" y="716"/>
                    <a:pt x="496" y="716"/>
                    <a:pt x="497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80"/>
            <p:cNvSpPr>
              <a:spLocks/>
            </p:cNvSpPr>
            <p:nvPr/>
          </p:nvSpPr>
          <p:spPr bwMode="auto">
            <a:xfrm>
              <a:off x="9753600" y="3471863"/>
              <a:ext cx="249238" cy="471488"/>
            </a:xfrm>
            <a:custGeom>
              <a:avLst/>
              <a:gdLst>
                <a:gd name="T0" fmla="*/ 20 w 157"/>
                <a:gd name="T1" fmla="*/ 0 h 297"/>
                <a:gd name="T2" fmla="*/ 0 w 157"/>
                <a:gd name="T3" fmla="*/ 0 h 297"/>
                <a:gd name="T4" fmla="*/ 0 w 157"/>
                <a:gd name="T5" fmla="*/ 6 h 297"/>
                <a:gd name="T6" fmla="*/ 18 w 157"/>
                <a:gd name="T7" fmla="*/ 6 h 297"/>
                <a:gd name="T8" fmla="*/ 149 w 157"/>
                <a:gd name="T9" fmla="*/ 139 h 297"/>
                <a:gd name="T10" fmla="*/ 0 w 157"/>
                <a:gd name="T11" fmla="*/ 289 h 297"/>
                <a:gd name="T12" fmla="*/ 0 w 157"/>
                <a:gd name="T13" fmla="*/ 297 h 297"/>
                <a:gd name="T14" fmla="*/ 157 w 157"/>
                <a:gd name="T15" fmla="*/ 139 h 297"/>
                <a:gd name="T16" fmla="*/ 20 w 15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97">
                  <a:moveTo>
                    <a:pt x="2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49" y="139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157" y="1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9753600" y="3508375"/>
              <a:ext cx="198438" cy="384175"/>
            </a:xfrm>
            <a:custGeom>
              <a:avLst/>
              <a:gdLst>
                <a:gd name="T0" fmla="*/ 10 w 125"/>
                <a:gd name="T1" fmla="*/ 0 h 242"/>
                <a:gd name="T2" fmla="*/ 0 w 125"/>
                <a:gd name="T3" fmla="*/ 0 h 242"/>
                <a:gd name="T4" fmla="*/ 0 w 125"/>
                <a:gd name="T5" fmla="*/ 6 h 242"/>
                <a:gd name="T6" fmla="*/ 8 w 125"/>
                <a:gd name="T7" fmla="*/ 6 h 242"/>
                <a:gd name="T8" fmla="*/ 117 w 125"/>
                <a:gd name="T9" fmla="*/ 116 h 242"/>
                <a:gd name="T10" fmla="*/ 0 w 125"/>
                <a:gd name="T11" fmla="*/ 234 h 242"/>
                <a:gd name="T12" fmla="*/ 0 w 125"/>
                <a:gd name="T13" fmla="*/ 242 h 242"/>
                <a:gd name="T14" fmla="*/ 125 w 125"/>
                <a:gd name="T15" fmla="*/ 116 h 242"/>
                <a:gd name="T16" fmla="*/ 10 w 1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42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17" y="11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25" y="11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82"/>
            <p:cNvSpPr>
              <a:spLocks/>
            </p:cNvSpPr>
            <p:nvPr/>
          </p:nvSpPr>
          <p:spPr bwMode="auto">
            <a:xfrm>
              <a:off x="9753600" y="3546475"/>
              <a:ext cx="147638" cy="293688"/>
            </a:xfrm>
            <a:custGeom>
              <a:avLst/>
              <a:gdLst>
                <a:gd name="T0" fmla="*/ 0 w 93"/>
                <a:gd name="T1" fmla="*/ 0 h 185"/>
                <a:gd name="T2" fmla="*/ 0 w 93"/>
                <a:gd name="T3" fmla="*/ 0 h 185"/>
                <a:gd name="T4" fmla="*/ 0 w 93"/>
                <a:gd name="T5" fmla="*/ 6 h 185"/>
                <a:gd name="T6" fmla="*/ 85 w 93"/>
                <a:gd name="T7" fmla="*/ 92 h 185"/>
                <a:gd name="T8" fmla="*/ 0 w 93"/>
                <a:gd name="T9" fmla="*/ 177 h 185"/>
                <a:gd name="T10" fmla="*/ 0 w 93"/>
                <a:gd name="T11" fmla="*/ 185 h 185"/>
                <a:gd name="T12" fmla="*/ 93 w 93"/>
                <a:gd name="T13" fmla="*/ 92 h 185"/>
                <a:gd name="T14" fmla="*/ 0 w 93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5" y="92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93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83"/>
            <p:cNvSpPr>
              <a:spLocks/>
            </p:cNvSpPr>
            <p:nvPr/>
          </p:nvSpPr>
          <p:spPr bwMode="auto">
            <a:xfrm>
              <a:off x="9817100" y="2541588"/>
              <a:ext cx="1373188" cy="1385888"/>
            </a:xfrm>
            <a:custGeom>
              <a:avLst/>
              <a:gdLst>
                <a:gd name="T0" fmla="*/ 0 w 429"/>
                <a:gd name="T1" fmla="*/ 198 h 429"/>
                <a:gd name="T2" fmla="*/ 115 w 429"/>
                <a:gd name="T3" fmla="*/ 313 h 429"/>
                <a:gd name="T4" fmla="*/ 231 w 429"/>
                <a:gd name="T5" fmla="*/ 429 h 429"/>
                <a:gd name="T6" fmla="*/ 325 w 429"/>
                <a:gd name="T7" fmla="*/ 429 h 429"/>
                <a:gd name="T8" fmla="*/ 423 w 429"/>
                <a:gd name="T9" fmla="*/ 331 h 429"/>
                <a:gd name="T10" fmla="*/ 427 w 429"/>
                <a:gd name="T11" fmla="*/ 330 h 429"/>
                <a:gd name="T12" fmla="*/ 427 w 429"/>
                <a:gd name="T13" fmla="*/ 324 h 429"/>
                <a:gd name="T14" fmla="*/ 421 w 429"/>
                <a:gd name="T15" fmla="*/ 324 h 429"/>
                <a:gd name="T16" fmla="*/ 421 w 429"/>
                <a:gd name="T17" fmla="*/ 329 h 429"/>
                <a:gd name="T18" fmla="*/ 323 w 429"/>
                <a:gd name="T19" fmla="*/ 426 h 429"/>
                <a:gd name="T20" fmla="*/ 232 w 429"/>
                <a:gd name="T21" fmla="*/ 426 h 429"/>
                <a:gd name="T22" fmla="*/ 117 w 429"/>
                <a:gd name="T23" fmla="*/ 311 h 429"/>
                <a:gd name="T24" fmla="*/ 3 w 429"/>
                <a:gd name="T25" fmla="*/ 197 h 429"/>
                <a:gd name="T26" fmla="*/ 3 w 429"/>
                <a:gd name="T27" fmla="*/ 106 h 429"/>
                <a:gd name="T28" fmla="*/ 100 w 429"/>
                <a:gd name="T29" fmla="*/ 8 h 429"/>
                <a:gd name="T30" fmla="*/ 105 w 429"/>
                <a:gd name="T31" fmla="*/ 8 h 429"/>
                <a:gd name="T32" fmla="*/ 105 w 429"/>
                <a:gd name="T33" fmla="*/ 2 h 429"/>
                <a:gd name="T34" fmla="*/ 99 w 429"/>
                <a:gd name="T35" fmla="*/ 2 h 429"/>
                <a:gd name="T36" fmla="*/ 98 w 429"/>
                <a:gd name="T37" fmla="*/ 6 h 429"/>
                <a:gd name="T38" fmla="*/ 0 w 429"/>
                <a:gd name="T39" fmla="*/ 104 h 429"/>
                <a:gd name="T40" fmla="*/ 0 w 429"/>
                <a:gd name="T41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29">
                  <a:moveTo>
                    <a:pt x="0" y="198"/>
                  </a:moveTo>
                  <a:cubicBezTo>
                    <a:pt x="115" y="313"/>
                    <a:pt x="115" y="313"/>
                    <a:pt x="115" y="313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4" y="331"/>
                    <a:pt x="426" y="331"/>
                    <a:pt x="427" y="330"/>
                  </a:cubicBezTo>
                  <a:cubicBezTo>
                    <a:pt x="429" y="328"/>
                    <a:pt x="429" y="325"/>
                    <a:pt x="427" y="324"/>
                  </a:cubicBezTo>
                  <a:cubicBezTo>
                    <a:pt x="426" y="322"/>
                    <a:pt x="423" y="322"/>
                    <a:pt x="421" y="324"/>
                  </a:cubicBezTo>
                  <a:cubicBezTo>
                    <a:pt x="420" y="325"/>
                    <a:pt x="420" y="327"/>
                    <a:pt x="421" y="329"/>
                  </a:cubicBezTo>
                  <a:cubicBezTo>
                    <a:pt x="323" y="426"/>
                    <a:pt x="323" y="426"/>
                    <a:pt x="323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9"/>
                    <a:pt x="104" y="9"/>
                    <a:pt x="105" y="8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99" y="2"/>
                  </a:cubicBezTo>
                  <a:cubicBezTo>
                    <a:pt x="98" y="3"/>
                    <a:pt x="98" y="5"/>
                    <a:pt x="98" y="6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84"/>
            <p:cNvSpPr>
              <a:spLocks/>
            </p:cNvSpPr>
            <p:nvPr/>
          </p:nvSpPr>
          <p:spPr bwMode="auto">
            <a:xfrm>
              <a:off x="9855200" y="2632075"/>
              <a:ext cx="1246188" cy="1257300"/>
            </a:xfrm>
            <a:custGeom>
              <a:avLst/>
              <a:gdLst>
                <a:gd name="T0" fmla="*/ 0 w 389"/>
                <a:gd name="T1" fmla="*/ 166 h 389"/>
                <a:gd name="T2" fmla="*/ 111 w 389"/>
                <a:gd name="T3" fmla="*/ 277 h 389"/>
                <a:gd name="T4" fmla="*/ 223 w 389"/>
                <a:gd name="T5" fmla="*/ 389 h 389"/>
                <a:gd name="T6" fmla="*/ 308 w 389"/>
                <a:gd name="T7" fmla="*/ 389 h 389"/>
                <a:gd name="T8" fmla="*/ 383 w 389"/>
                <a:gd name="T9" fmla="*/ 315 h 389"/>
                <a:gd name="T10" fmla="*/ 387 w 389"/>
                <a:gd name="T11" fmla="*/ 314 h 389"/>
                <a:gd name="T12" fmla="*/ 387 w 389"/>
                <a:gd name="T13" fmla="*/ 308 h 389"/>
                <a:gd name="T14" fmla="*/ 381 w 389"/>
                <a:gd name="T15" fmla="*/ 308 h 389"/>
                <a:gd name="T16" fmla="*/ 381 w 389"/>
                <a:gd name="T17" fmla="*/ 313 h 389"/>
                <a:gd name="T18" fmla="*/ 307 w 389"/>
                <a:gd name="T19" fmla="*/ 387 h 389"/>
                <a:gd name="T20" fmla="*/ 225 w 389"/>
                <a:gd name="T21" fmla="*/ 387 h 389"/>
                <a:gd name="T22" fmla="*/ 113 w 389"/>
                <a:gd name="T23" fmla="*/ 275 h 389"/>
                <a:gd name="T24" fmla="*/ 3 w 389"/>
                <a:gd name="T25" fmla="*/ 165 h 389"/>
                <a:gd name="T26" fmla="*/ 3 w 389"/>
                <a:gd name="T27" fmla="*/ 82 h 389"/>
                <a:gd name="T28" fmla="*/ 76 w 389"/>
                <a:gd name="T29" fmla="*/ 8 h 389"/>
                <a:gd name="T30" fmla="*/ 81 w 389"/>
                <a:gd name="T31" fmla="*/ 8 h 389"/>
                <a:gd name="T32" fmla="*/ 81 w 389"/>
                <a:gd name="T33" fmla="*/ 2 h 389"/>
                <a:gd name="T34" fmla="*/ 75 w 389"/>
                <a:gd name="T35" fmla="*/ 2 h 389"/>
                <a:gd name="T36" fmla="*/ 74 w 389"/>
                <a:gd name="T37" fmla="*/ 6 h 389"/>
                <a:gd name="T38" fmla="*/ 0 w 389"/>
                <a:gd name="T39" fmla="*/ 81 h 389"/>
                <a:gd name="T40" fmla="*/ 0 w 389"/>
                <a:gd name="T41" fmla="*/ 16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389">
                  <a:moveTo>
                    <a:pt x="0" y="166"/>
                  </a:moveTo>
                  <a:cubicBezTo>
                    <a:pt x="111" y="277"/>
                    <a:pt x="111" y="277"/>
                    <a:pt x="111" y="277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83" y="315"/>
                    <a:pt x="383" y="315"/>
                    <a:pt x="383" y="315"/>
                  </a:cubicBezTo>
                  <a:cubicBezTo>
                    <a:pt x="384" y="315"/>
                    <a:pt x="386" y="315"/>
                    <a:pt x="387" y="314"/>
                  </a:cubicBezTo>
                  <a:cubicBezTo>
                    <a:pt x="389" y="312"/>
                    <a:pt x="389" y="309"/>
                    <a:pt x="387" y="308"/>
                  </a:cubicBezTo>
                  <a:cubicBezTo>
                    <a:pt x="386" y="306"/>
                    <a:pt x="383" y="306"/>
                    <a:pt x="381" y="308"/>
                  </a:cubicBezTo>
                  <a:cubicBezTo>
                    <a:pt x="380" y="309"/>
                    <a:pt x="380" y="311"/>
                    <a:pt x="381" y="313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225" y="387"/>
                    <a:pt x="225" y="387"/>
                    <a:pt x="225" y="387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80" y="9"/>
                    <a:pt x="81" y="8"/>
                  </a:cubicBezTo>
                  <a:cubicBezTo>
                    <a:pt x="83" y="6"/>
                    <a:pt x="83" y="3"/>
                    <a:pt x="81" y="2"/>
                  </a:cubicBezTo>
                  <a:cubicBezTo>
                    <a:pt x="80" y="0"/>
                    <a:pt x="77" y="0"/>
                    <a:pt x="75" y="2"/>
                  </a:cubicBezTo>
                  <a:cubicBezTo>
                    <a:pt x="74" y="3"/>
                    <a:pt x="74" y="5"/>
                    <a:pt x="74" y="6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85"/>
            <p:cNvSpPr>
              <a:spLocks/>
            </p:cNvSpPr>
            <p:nvPr/>
          </p:nvSpPr>
          <p:spPr bwMode="auto">
            <a:xfrm>
              <a:off x="10034588" y="2697163"/>
              <a:ext cx="1001713" cy="1011238"/>
            </a:xfrm>
            <a:custGeom>
              <a:avLst/>
              <a:gdLst>
                <a:gd name="T0" fmla="*/ 311 w 313"/>
                <a:gd name="T1" fmla="*/ 228 h 313"/>
                <a:gd name="T2" fmla="*/ 305 w 313"/>
                <a:gd name="T3" fmla="*/ 228 h 313"/>
                <a:gd name="T4" fmla="*/ 305 w 313"/>
                <a:gd name="T5" fmla="*/ 233 h 313"/>
                <a:gd name="T6" fmla="*/ 227 w 313"/>
                <a:gd name="T7" fmla="*/ 310 h 313"/>
                <a:gd name="T8" fmla="*/ 192 w 313"/>
                <a:gd name="T9" fmla="*/ 310 h 313"/>
                <a:gd name="T10" fmla="*/ 97 w 313"/>
                <a:gd name="T11" fmla="*/ 215 h 313"/>
                <a:gd name="T12" fmla="*/ 3 w 313"/>
                <a:gd name="T13" fmla="*/ 121 h 313"/>
                <a:gd name="T14" fmla="*/ 3 w 313"/>
                <a:gd name="T15" fmla="*/ 86 h 313"/>
                <a:gd name="T16" fmla="*/ 81 w 313"/>
                <a:gd name="T17" fmla="*/ 8 h 313"/>
                <a:gd name="T18" fmla="*/ 85 w 313"/>
                <a:gd name="T19" fmla="*/ 8 h 313"/>
                <a:gd name="T20" fmla="*/ 85 w 313"/>
                <a:gd name="T21" fmla="*/ 2 h 313"/>
                <a:gd name="T22" fmla="*/ 79 w 313"/>
                <a:gd name="T23" fmla="*/ 2 h 313"/>
                <a:gd name="T24" fmla="*/ 79 w 313"/>
                <a:gd name="T25" fmla="*/ 6 h 313"/>
                <a:gd name="T26" fmla="*/ 0 w 313"/>
                <a:gd name="T27" fmla="*/ 85 h 313"/>
                <a:gd name="T28" fmla="*/ 0 w 313"/>
                <a:gd name="T29" fmla="*/ 122 h 313"/>
                <a:gd name="T30" fmla="*/ 95 w 313"/>
                <a:gd name="T31" fmla="*/ 217 h 313"/>
                <a:gd name="T32" fmla="*/ 191 w 313"/>
                <a:gd name="T33" fmla="*/ 313 h 313"/>
                <a:gd name="T34" fmla="*/ 228 w 313"/>
                <a:gd name="T35" fmla="*/ 313 h 313"/>
                <a:gd name="T36" fmla="*/ 307 w 313"/>
                <a:gd name="T37" fmla="*/ 235 h 313"/>
                <a:gd name="T38" fmla="*/ 311 w 313"/>
                <a:gd name="T39" fmla="*/ 234 h 313"/>
                <a:gd name="T40" fmla="*/ 311 w 313"/>
                <a:gd name="T41" fmla="*/ 22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13">
                  <a:moveTo>
                    <a:pt x="311" y="228"/>
                  </a:moveTo>
                  <a:cubicBezTo>
                    <a:pt x="310" y="226"/>
                    <a:pt x="307" y="226"/>
                    <a:pt x="305" y="228"/>
                  </a:cubicBezTo>
                  <a:cubicBezTo>
                    <a:pt x="304" y="229"/>
                    <a:pt x="304" y="231"/>
                    <a:pt x="305" y="233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9"/>
                    <a:pt x="84" y="9"/>
                    <a:pt x="85" y="8"/>
                  </a:cubicBezTo>
                  <a:cubicBezTo>
                    <a:pt x="87" y="6"/>
                    <a:pt x="87" y="3"/>
                    <a:pt x="85" y="2"/>
                  </a:cubicBezTo>
                  <a:cubicBezTo>
                    <a:pt x="84" y="0"/>
                    <a:pt x="81" y="0"/>
                    <a:pt x="79" y="2"/>
                  </a:cubicBezTo>
                  <a:cubicBezTo>
                    <a:pt x="78" y="3"/>
                    <a:pt x="78" y="5"/>
                    <a:pt x="79" y="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228" y="313"/>
                    <a:pt x="228" y="313"/>
                    <a:pt x="228" y="313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8" y="235"/>
                    <a:pt x="310" y="235"/>
                    <a:pt x="311" y="234"/>
                  </a:cubicBezTo>
                  <a:cubicBezTo>
                    <a:pt x="313" y="232"/>
                    <a:pt x="313" y="229"/>
                    <a:pt x="31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86"/>
            <p:cNvSpPr>
              <a:spLocks/>
            </p:cNvSpPr>
            <p:nvPr/>
          </p:nvSpPr>
          <p:spPr bwMode="auto">
            <a:xfrm>
              <a:off x="10291763" y="2859088"/>
              <a:ext cx="584200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9 h 183"/>
                <a:gd name="T8" fmla="*/ 37 w 183"/>
                <a:gd name="T9" fmla="*/ 38 h 183"/>
                <a:gd name="T10" fmla="*/ 37 w 183"/>
                <a:gd name="T11" fmla="*/ 108 h 183"/>
                <a:gd name="T12" fmla="*/ 55 w 183"/>
                <a:gd name="T13" fmla="*/ 127 h 183"/>
                <a:gd name="T14" fmla="*/ 75 w 183"/>
                <a:gd name="T15" fmla="*/ 146 h 183"/>
                <a:gd name="T16" fmla="*/ 145 w 183"/>
                <a:gd name="T17" fmla="*/ 146 h 183"/>
                <a:gd name="T18" fmla="*/ 175 w 183"/>
                <a:gd name="T19" fmla="*/ 176 h 183"/>
                <a:gd name="T20" fmla="*/ 175 w 183"/>
                <a:gd name="T21" fmla="*/ 181 h 183"/>
                <a:gd name="T22" fmla="*/ 181 w 183"/>
                <a:gd name="T23" fmla="*/ 181 h 183"/>
                <a:gd name="T24" fmla="*/ 181 w 183"/>
                <a:gd name="T25" fmla="*/ 175 h 183"/>
                <a:gd name="T26" fmla="*/ 177 w 183"/>
                <a:gd name="T27" fmla="*/ 174 h 183"/>
                <a:gd name="T28" fmla="*/ 146 w 183"/>
                <a:gd name="T29" fmla="*/ 144 h 183"/>
                <a:gd name="T30" fmla="*/ 76 w 183"/>
                <a:gd name="T31" fmla="*/ 144 h 183"/>
                <a:gd name="T32" fmla="*/ 57 w 183"/>
                <a:gd name="T33" fmla="*/ 125 h 183"/>
                <a:gd name="T34" fmla="*/ 39 w 183"/>
                <a:gd name="T35" fmla="*/ 107 h 183"/>
                <a:gd name="T36" fmla="*/ 39 w 183"/>
                <a:gd name="T37" fmla="*/ 37 h 183"/>
                <a:gd name="T38" fmla="*/ 9 w 183"/>
                <a:gd name="T39" fmla="*/ 7 h 183"/>
                <a:gd name="T40" fmla="*/ 8 w 183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87"/>
            <p:cNvSpPr>
              <a:spLocks/>
            </p:cNvSpPr>
            <p:nvPr/>
          </p:nvSpPr>
          <p:spPr bwMode="auto">
            <a:xfrm>
              <a:off x="10264775" y="2884488"/>
              <a:ext cx="585788" cy="590550"/>
            </a:xfrm>
            <a:custGeom>
              <a:avLst/>
              <a:gdLst>
                <a:gd name="T0" fmla="*/ 175 w 183"/>
                <a:gd name="T1" fmla="*/ 181 h 183"/>
                <a:gd name="T2" fmla="*/ 181 w 183"/>
                <a:gd name="T3" fmla="*/ 181 h 183"/>
                <a:gd name="T4" fmla="*/ 181 w 183"/>
                <a:gd name="T5" fmla="*/ 175 h 183"/>
                <a:gd name="T6" fmla="*/ 177 w 183"/>
                <a:gd name="T7" fmla="*/ 174 h 183"/>
                <a:gd name="T8" fmla="*/ 149 w 183"/>
                <a:gd name="T9" fmla="*/ 147 h 183"/>
                <a:gd name="T10" fmla="*/ 79 w 183"/>
                <a:gd name="T11" fmla="*/ 147 h 183"/>
                <a:gd name="T12" fmla="*/ 57 w 183"/>
                <a:gd name="T13" fmla="*/ 125 h 183"/>
                <a:gd name="T14" fmla="*/ 36 w 183"/>
                <a:gd name="T15" fmla="*/ 104 h 183"/>
                <a:gd name="T16" fmla="*/ 36 w 183"/>
                <a:gd name="T17" fmla="*/ 34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  <a:gd name="T26" fmla="*/ 7 w 183"/>
                <a:gd name="T27" fmla="*/ 9 h 183"/>
                <a:gd name="T28" fmla="*/ 33 w 183"/>
                <a:gd name="T29" fmla="*/ 35 h 183"/>
                <a:gd name="T30" fmla="*/ 33 w 183"/>
                <a:gd name="T31" fmla="*/ 105 h 183"/>
                <a:gd name="T32" fmla="*/ 55 w 183"/>
                <a:gd name="T33" fmla="*/ 127 h 183"/>
                <a:gd name="T34" fmla="*/ 78 w 183"/>
                <a:gd name="T35" fmla="*/ 150 h 183"/>
                <a:gd name="T36" fmla="*/ 148 w 183"/>
                <a:gd name="T37" fmla="*/ 150 h 183"/>
                <a:gd name="T38" fmla="*/ 175 w 183"/>
                <a:gd name="T39" fmla="*/ 176 h 183"/>
                <a:gd name="T40" fmla="*/ 175 w 183"/>
                <a:gd name="T41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175" y="181"/>
                  </a:move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88"/>
            <p:cNvSpPr>
              <a:spLocks/>
            </p:cNvSpPr>
            <p:nvPr/>
          </p:nvSpPr>
          <p:spPr bwMode="auto">
            <a:xfrm>
              <a:off x="10291763" y="2962275"/>
              <a:ext cx="482600" cy="487363"/>
            </a:xfrm>
            <a:custGeom>
              <a:avLst/>
              <a:gdLst>
                <a:gd name="T0" fmla="*/ 8 w 151"/>
                <a:gd name="T1" fmla="*/ 2 h 151"/>
                <a:gd name="T2" fmla="*/ 2 w 151"/>
                <a:gd name="T3" fmla="*/ 2 h 151"/>
                <a:gd name="T4" fmla="*/ 2 w 151"/>
                <a:gd name="T5" fmla="*/ 8 h 151"/>
                <a:gd name="T6" fmla="*/ 7 w 151"/>
                <a:gd name="T7" fmla="*/ 9 h 151"/>
                <a:gd name="T8" fmla="*/ 14 w 151"/>
                <a:gd name="T9" fmla="*/ 16 h 151"/>
                <a:gd name="T10" fmla="*/ 14 w 151"/>
                <a:gd name="T11" fmla="*/ 86 h 151"/>
                <a:gd name="T12" fmla="*/ 39 w 151"/>
                <a:gd name="T13" fmla="*/ 111 h 151"/>
                <a:gd name="T14" fmla="*/ 65 w 151"/>
                <a:gd name="T15" fmla="*/ 137 h 151"/>
                <a:gd name="T16" fmla="*/ 135 w 151"/>
                <a:gd name="T17" fmla="*/ 137 h 151"/>
                <a:gd name="T18" fmla="*/ 143 w 151"/>
                <a:gd name="T19" fmla="*/ 144 h 151"/>
                <a:gd name="T20" fmla="*/ 143 w 151"/>
                <a:gd name="T21" fmla="*/ 149 h 151"/>
                <a:gd name="T22" fmla="*/ 149 w 151"/>
                <a:gd name="T23" fmla="*/ 149 h 151"/>
                <a:gd name="T24" fmla="*/ 149 w 151"/>
                <a:gd name="T25" fmla="*/ 143 h 151"/>
                <a:gd name="T26" fmla="*/ 145 w 151"/>
                <a:gd name="T27" fmla="*/ 142 h 151"/>
                <a:gd name="T28" fmla="*/ 137 w 151"/>
                <a:gd name="T29" fmla="*/ 134 h 151"/>
                <a:gd name="T30" fmla="*/ 66 w 151"/>
                <a:gd name="T31" fmla="*/ 134 h 151"/>
                <a:gd name="T32" fmla="*/ 41 w 151"/>
                <a:gd name="T33" fmla="*/ 109 h 151"/>
                <a:gd name="T34" fmla="*/ 17 w 151"/>
                <a:gd name="T35" fmla="*/ 85 h 151"/>
                <a:gd name="T36" fmla="*/ 17 w 151"/>
                <a:gd name="T37" fmla="*/ 15 h 151"/>
                <a:gd name="T38" fmla="*/ 9 w 151"/>
                <a:gd name="T39" fmla="*/ 7 h 151"/>
                <a:gd name="T40" fmla="*/ 8 w 151"/>
                <a:gd name="T4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5" y="151"/>
                    <a:pt x="148" y="151"/>
                    <a:pt x="149" y="149"/>
                  </a:cubicBezTo>
                  <a:cubicBezTo>
                    <a:pt x="151" y="147"/>
                    <a:pt x="151" y="145"/>
                    <a:pt x="149" y="143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89"/>
            <p:cNvSpPr>
              <a:spLocks/>
            </p:cNvSpPr>
            <p:nvPr/>
          </p:nvSpPr>
          <p:spPr bwMode="auto">
            <a:xfrm>
              <a:off x="10288588" y="3016250"/>
              <a:ext cx="431800" cy="436563"/>
            </a:xfrm>
            <a:custGeom>
              <a:avLst/>
              <a:gdLst>
                <a:gd name="T0" fmla="*/ 32 w 135"/>
                <a:gd name="T1" fmla="*/ 102 h 135"/>
                <a:gd name="T2" fmla="*/ 62 w 135"/>
                <a:gd name="T3" fmla="*/ 131 h 135"/>
                <a:gd name="T4" fmla="*/ 126 w 135"/>
                <a:gd name="T5" fmla="*/ 131 h 135"/>
                <a:gd name="T6" fmla="*/ 127 w 135"/>
                <a:gd name="T7" fmla="*/ 133 h 135"/>
                <a:gd name="T8" fmla="*/ 133 w 135"/>
                <a:gd name="T9" fmla="*/ 133 h 135"/>
                <a:gd name="T10" fmla="*/ 133 w 135"/>
                <a:gd name="T11" fmla="*/ 127 h 135"/>
                <a:gd name="T12" fmla="*/ 127 w 135"/>
                <a:gd name="T13" fmla="*/ 127 h 135"/>
                <a:gd name="T14" fmla="*/ 126 w 135"/>
                <a:gd name="T15" fmla="*/ 129 h 135"/>
                <a:gd name="T16" fmla="*/ 63 w 135"/>
                <a:gd name="T17" fmla="*/ 129 h 135"/>
                <a:gd name="T18" fmla="*/ 34 w 135"/>
                <a:gd name="T19" fmla="*/ 100 h 135"/>
                <a:gd name="T20" fmla="*/ 6 w 135"/>
                <a:gd name="T21" fmla="*/ 72 h 135"/>
                <a:gd name="T22" fmla="*/ 6 w 135"/>
                <a:gd name="T23" fmla="*/ 9 h 135"/>
                <a:gd name="T24" fmla="*/ 8 w 135"/>
                <a:gd name="T25" fmla="*/ 8 h 135"/>
                <a:gd name="T26" fmla="*/ 8 w 135"/>
                <a:gd name="T27" fmla="*/ 2 h 135"/>
                <a:gd name="T28" fmla="*/ 2 w 135"/>
                <a:gd name="T29" fmla="*/ 2 h 135"/>
                <a:gd name="T30" fmla="*/ 2 w 135"/>
                <a:gd name="T31" fmla="*/ 8 h 135"/>
                <a:gd name="T32" fmla="*/ 4 w 135"/>
                <a:gd name="T33" fmla="*/ 9 h 135"/>
                <a:gd name="T34" fmla="*/ 4 w 135"/>
                <a:gd name="T35" fmla="*/ 74 h 135"/>
                <a:gd name="T36" fmla="*/ 32 w 135"/>
                <a:gd name="T37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5">
                  <a:moveTo>
                    <a:pt x="32" y="102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9" y="135"/>
                    <a:pt x="132" y="135"/>
                    <a:pt x="133" y="133"/>
                  </a:cubicBezTo>
                  <a:cubicBezTo>
                    <a:pt x="135" y="131"/>
                    <a:pt x="135" y="129"/>
                    <a:pt x="133" y="127"/>
                  </a:cubicBezTo>
                  <a:cubicBezTo>
                    <a:pt x="132" y="125"/>
                    <a:pt x="129" y="125"/>
                    <a:pt x="127" y="127"/>
                  </a:cubicBezTo>
                  <a:cubicBezTo>
                    <a:pt x="127" y="127"/>
                    <a:pt x="127" y="128"/>
                    <a:pt x="12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91"/>
            <p:cNvSpPr>
              <a:spLocks/>
            </p:cNvSpPr>
            <p:nvPr/>
          </p:nvSpPr>
          <p:spPr bwMode="auto">
            <a:xfrm>
              <a:off x="9753600" y="2144713"/>
              <a:ext cx="280988" cy="103188"/>
            </a:xfrm>
            <a:custGeom>
              <a:avLst/>
              <a:gdLst>
                <a:gd name="T0" fmla="*/ 79 w 88"/>
                <a:gd name="T1" fmla="*/ 26 h 32"/>
                <a:gd name="T2" fmla="*/ 80 w 88"/>
                <a:gd name="T3" fmla="*/ 31 h 32"/>
                <a:gd name="T4" fmla="*/ 86 w 88"/>
                <a:gd name="T5" fmla="*/ 31 h 32"/>
                <a:gd name="T6" fmla="*/ 86 w 88"/>
                <a:gd name="T7" fmla="*/ 25 h 32"/>
                <a:gd name="T8" fmla="*/ 81 w 88"/>
                <a:gd name="T9" fmla="*/ 24 h 32"/>
                <a:gd name="T10" fmla="*/ 58 w 88"/>
                <a:gd name="T11" fmla="*/ 0 h 32"/>
                <a:gd name="T12" fmla="*/ 0 w 88"/>
                <a:gd name="T13" fmla="*/ 0 h 32"/>
                <a:gd name="T14" fmla="*/ 0 w 88"/>
                <a:gd name="T15" fmla="*/ 3 h 32"/>
                <a:gd name="T16" fmla="*/ 56 w 88"/>
                <a:gd name="T17" fmla="*/ 3 h 32"/>
                <a:gd name="T18" fmla="*/ 79 w 8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2">
                  <a:moveTo>
                    <a:pt x="79" y="26"/>
                  </a:moveTo>
                  <a:cubicBezTo>
                    <a:pt x="78" y="27"/>
                    <a:pt x="79" y="29"/>
                    <a:pt x="80" y="31"/>
                  </a:cubicBezTo>
                  <a:cubicBezTo>
                    <a:pt x="81" y="32"/>
                    <a:pt x="84" y="32"/>
                    <a:pt x="86" y="31"/>
                  </a:cubicBezTo>
                  <a:cubicBezTo>
                    <a:pt x="88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lnTo>
                    <a:pt x="7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92"/>
            <p:cNvSpPr>
              <a:spLocks/>
            </p:cNvSpPr>
            <p:nvPr/>
          </p:nvSpPr>
          <p:spPr bwMode="auto">
            <a:xfrm>
              <a:off x="9753600" y="2182813"/>
              <a:ext cx="319088" cy="155575"/>
            </a:xfrm>
            <a:custGeom>
              <a:avLst/>
              <a:gdLst>
                <a:gd name="T0" fmla="*/ 91 w 100"/>
                <a:gd name="T1" fmla="*/ 42 h 48"/>
                <a:gd name="T2" fmla="*/ 92 w 100"/>
                <a:gd name="T3" fmla="*/ 47 h 48"/>
                <a:gd name="T4" fmla="*/ 98 w 100"/>
                <a:gd name="T5" fmla="*/ 47 h 48"/>
                <a:gd name="T6" fmla="*/ 98 w 100"/>
                <a:gd name="T7" fmla="*/ 41 h 48"/>
                <a:gd name="T8" fmla="*/ 93 w 100"/>
                <a:gd name="T9" fmla="*/ 40 h 48"/>
                <a:gd name="T10" fmla="*/ 53 w 100"/>
                <a:gd name="T11" fmla="*/ 0 h 48"/>
                <a:gd name="T12" fmla="*/ 0 w 100"/>
                <a:gd name="T13" fmla="*/ 0 h 48"/>
                <a:gd name="T14" fmla="*/ 0 w 100"/>
                <a:gd name="T15" fmla="*/ 3 h 48"/>
                <a:gd name="T16" fmla="*/ 52 w 100"/>
                <a:gd name="T17" fmla="*/ 3 h 48"/>
                <a:gd name="T18" fmla="*/ 91 w 100"/>
                <a:gd name="T1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48">
                  <a:moveTo>
                    <a:pt x="91" y="42"/>
                  </a:moveTo>
                  <a:cubicBezTo>
                    <a:pt x="90" y="44"/>
                    <a:pt x="91" y="45"/>
                    <a:pt x="92" y="47"/>
                  </a:cubicBezTo>
                  <a:cubicBezTo>
                    <a:pt x="94" y="48"/>
                    <a:pt x="96" y="48"/>
                    <a:pt x="98" y="47"/>
                  </a:cubicBezTo>
                  <a:cubicBezTo>
                    <a:pt x="100" y="45"/>
                    <a:pt x="100" y="42"/>
                    <a:pt x="98" y="41"/>
                  </a:cubicBezTo>
                  <a:cubicBezTo>
                    <a:pt x="97" y="39"/>
                    <a:pt x="95" y="39"/>
                    <a:pt x="93" y="4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9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93"/>
            <p:cNvSpPr>
              <a:spLocks/>
            </p:cNvSpPr>
            <p:nvPr/>
          </p:nvSpPr>
          <p:spPr bwMode="auto">
            <a:xfrm>
              <a:off x="10875963" y="1938338"/>
              <a:ext cx="909638" cy="917575"/>
            </a:xfrm>
            <a:custGeom>
              <a:avLst/>
              <a:gdLst>
                <a:gd name="T0" fmla="*/ 283 w 284"/>
                <a:gd name="T1" fmla="*/ 277 h 284"/>
                <a:gd name="T2" fmla="*/ 278 w 284"/>
                <a:gd name="T3" fmla="*/ 276 h 284"/>
                <a:gd name="T4" fmla="*/ 258 w 284"/>
                <a:gd name="T5" fmla="*/ 256 h 284"/>
                <a:gd name="T6" fmla="*/ 180 w 284"/>
                <a:gd name="T7" fmla="*/ 256 h 284"/>
                <a:gd name="T8" fmla="*/ 104 w 284"/>
                <a:gd name="T9" fmla="*/ 180 h 284"/>
                <a:gd name="T10" fmla="*/ 28 w 284"/>
                <a:gd name="T11" fmla="*/ 104 h 284"/>
                <a:gd name="T12" fmla="*/ 28 w 284"/>
                <a:gd name="T13" fmla="*/ 26 h 284"/>
                <a:gd name="T14" fmla="*/ 8 w 284"/>
                <a:gd name="T15" fmla="*/ 6 h 284"/>
                <a:gd name="T16" fmla="*/ 7 w 284"/>
                <a:gd name="T17" fmla="*/ 1 h 284"/>
                <a:gd name="T18" fmla="*/ 1 w 284"/>
                <a:gd name="T19" fmla="*/ 1 h 284"/>
                <a:gd name="T20" fmla="*/ 1 w 284"/>
                <a:gd name="T21" fmla="*/ 7 h 284"/>
                <a:gd name="T22" fmla="*/ 6 w 284"/>
                <a:gd name="T23" fmla="*/ 8 h 284"/>
                <a:gd name="T24" fmla="*/ 25 w 284"/>
                <a:gd name="T25" fmla="*/ 27 h 284"/>
                <a:gd name="T26" fmla="*/ 25 w 284"/>
                <a:gd name="T27" fmla="*/ 105 h 284"/>
                <a:gd name="T28" fmla="*/ 102 w 284"/>
                <a:gd name="T29" fmla="*/ 182 h 284"/>
                <a:gd name="T30" fmla="*/ 178 w 284"/>
                <a:gd name="T31" fmla="*/ 259 h 284"/>
                <a:gd name="T32" fmla="*/ 257 w 284"/>
                <a:gd name="T33" fmla="*/ 259 h 284"/>
                <a:gd name="T34" fmla="*/ 276 w 284"/>
                <a:gd name="T35" fmla="*/ 278 h 284"/>
                <a:gd name="T36" fmla="*/ 277 w 284"/>
                <a:gd name="T37" fmla="*/ 283 h 284"/>
                <a:gd name="T38" fmla="*/ 283 w 284"/>
                <a:gd name="T39" fmla="*/ 283 h 284"/>
                <a:gd name="T40" fmla="*/ 283 w 284"/>
                <a:gd name="T4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284">
                  <a:moveTo>
                    <a:pt x="283" y="277"/>
                  </a:moveTo>
                  <a:cubicBezTo>
                    <a:pt x="281" y="275"/>
                    <a:pt x="279" y="275"/>
                    <a:pt x="278" y="27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57" y="259"/>
                    <a:pt x="257" y="259"/>
                    <a:pt x="257" y="259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5" y="279"/>
                    <a:pt x="275" y="281"/>
                    <a:pt x="277" y="283"/>
                  </a:cubicBezTo>
                  <a:cubicBezTo>
                    <a:pt x="278" y="284"/>
                    <a:pt x="281" y="284"/>
                    <a:pt x="283" y="283"/>
                  </a:cubicBezTo>
                  <a:cubicBezTo>
                    <a:pt x="284" y="281"/>
                    <a:pt x="284" y="278"/>
                    <a:pt x="283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05"/>
            <p:cNvSpPr>
              <a:spLocks/>
            </p:cNvSpPr>
            <p:nvPr/>
          </p:nvSpPr>
          <p:spPr bwMode="auto">
            <a:xfrm>
              <a:off x="9753600" y="2484438"/>
              <a:ext cx="352425" cy="112713"/>
            </a:xfrm>
            <a:custGeom>
              <a:avLst/>
              <a:gdLst>
                <a:gd name="T0" fmla="*/ 104 w 110"/>
                <a:gd name="T1" fmla="*/ 9 h 35"/>
                <a:gd name="T2" fmla="*/ 109 w 110"/>
                <a:gd name="T3" fmla="*/ 8 h 35"/>
                <a:gd name="T4" fmla="*/ 109 w 110"/>
                <a:gd name="T5" fmla="*/ 2 h 35"/>
                <a:gd name="T6" fmla="*/ 103 w 110"/>
                <a:gd name="T7" fmla="*/ 2 h 35"/>
                <a:gd name="T8" fmla="*/ 102 w 110"/>
                <a:gd name="T9" fmla="*/ 7 h 35"/>
                <a:gd name="T10" fmla="*/ 77 w 110"/>
                <a:gd name="T11" fmla="*/ 32 h 35"/>
                <a:gd name="T12" fmla="*/ 0 w 110"/>
                <a:gd name="T13" fmla="*/ 32 h 35"/>
                <a:gd name="T14" fmla="*/ 0 w 110"/>
                <a:gd name="T15" fmla="*/ 35 h 35"/>
                <a:gd name="T16" fmla="*/ 78 w 110"/>
                <a:gd name="T17" fmla="*/ 35 h 35"/>
                <a:gd name="T18" fmla="*/ 104 w 110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5">
                  <a:moveTo>
                    <a:pt x="104" y="9"/>
                  </a:moveTo>
                  <a:cubicBezTo>
                    <a:pt x="105" y="9"/>
                    <a:pt x="107" y="9"/>
                    <a:pt x="109" y="8"/>
                  </a:cubicBezTo>
                  <a:cubicBezTo>
                    <a:pt x="110" y="6"/>
                    <a:pt x="110" y="4"/>
                    <a:pt x="109" y="2"/>
                  </a:cubicBezTo>
                  <a:cubicBezTo>
                    <a:pt x="107" y="0"/>
                    <a:pt x="104" y="0"/>
                    <a:pt x="103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8" y="35"/>
                    <a:pt x="78" y="35"/>
                    <a:pt x="78" y="35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06"/>
            <p:cNvSpPr>
              <a:spLocks/>
            </p:cNvSpPr>
            <p:nvPr/>
          </p:nvSpPr>
          <p:spPr bwMode="auto">
            <a:xfrm>
              <a:off x="9753600" y="2432050"/>
              <a:ext cx="352425" cy="125413"/>
            </a:xfrm>
            <a:custGeom>
              <a:avLst/>
              <a:gdLst>
                <a:gd name="T0" fmla="*/ 104 w 110"/>
                <a:gd name="T1" fmla="*/ 9 h 39"/>
                <a:gd name="T2" fmla="*/ 108 w 110"/>
                <a:gd name="T3" fmla="*/ 8 h 39"/>
                <a:gd name="T4" fmla="*/ 108 w 110"/>
                <a:gd name="T5" fmla="*/ 2 h 39"/>
                <a:gd name="T6" fmla="*/ 102 w 110"/>
                <a:gd name="T7" fmla="*/ 2 h 39"/>
                <a:gd name="T8" fmla="*/ 102 w 110"/>
                <a:gd name="T9" fmla="*/ 7 h 39"/>
                <a:gd name="T10" fmla="*/ 72 w 110"/>
                <a:gd name="T11" fmla="*/ 36 h 39"/>
                <a:gd name="T12" fmla="*/ 0 w 110"/>
                <a:gd name="T13" fmla="*/ 36 h 39"/>
                <a:gd name="T14" fmla="*/ 0 w 110"/>
                <a:gd name="T15" fmla="*/ 39 h 39"/>
                <a:gd name="T16" fmla="*/ 73 w 110"/>
                <a:gd name="T17" fmla="*/ 39 h 39"/>
                <a:gd name="T18" fmla="*/ 104 w 110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9">
                  <a:moveTo>
                    <a:pt x="104" y="9"/>
                  </a:moveTo>
                  <a:cubicBezTo>
                    <a:pt x="105" y="10"/>
                    <a:pt x="107" y="9"/>
                    <a:pt x="108" y="8"/>
                  </a:cubicBezTo>
                  <a:cubicBezTo>
                    <a:pt x="110" y="6"/>
                    <a:pt x="110" y="4"/>
                    <a:pt x="108" y="2"/>
                  </a:cubicBezTo>
                  <a:cubicBezTo>
                    <a:pt x="107" y="0"/>
                    <a:pt x="104" y="0"/>
                    <a:pt x="102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3" y="39"/>
                    <a:pt x="73" y="39"/>
                    <a:pt x="73" y="39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07"/>
            <p:cNvSpPr>
              <a:spLocks/>
            </p:cNvSpPr>
            <p:nvPr/>
          </p:nvSpPr>
          <p:spPr bwMode="auto">
            <a:xfrm>
              <a:off x="9753600" y="2432050"/>
              <a:ext cx="300038" cy="90488"/>
            </a:xfrm>
            <a:custGeom>
              <a:avLst/>
              <a:gdLst>
                <a:gd name="T0" fmla="*/ 88 w 94"/>
                <a:gd name="T1" fmla="*/ 9 h 28"/>
                <a:gd name="T2" fmla="*/ 93 w 94"/>
                <a:gd name="T3" fmla="*/ 8 h 28"/>
                <a:gd name="T4" fmla="*/ 93 w 94"/>
                <a:gd name="T5" fmla="*/ 2 h 28"/>
                <a:gd name="T6" fmla="*/ 87 w 94"/>
                <a:gd name="T7" fmla="*/ 2 h 28"/>
                <a:gd name="T8" fmla="*/ 86 w 94"/>
                <a:gd name="T9" fmla="*/ 7 h 28"/>
                <a:gd name="T10" fmla="*/ 67 w 94"/>
                <a:gd name="T11" fmla="*/ 25 h 28"/>
                <a:gd name="T12" fmla="*/ 0 w 94"/>
                <a:gd name="T13" fmla="*/ 25 h 28"/>
                <a:gd name="T14" fmla="*/ 0 w 94"/>
                <a:gd name="T15" fmla="*/ 28 h 28"/>
                <a:gd name="T16" fmla="*/ 69 w 94"/>
                <a:gd name="T17" fmla="*/ 28 h 28"/>
                <a:gd name="T18" fmla="*/ 88 w 94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8">
                  <a:moveTo>
                    <a:pt x="88" y="9"/>
                  </a:moveTo>
                  <a:cubicBezTo>
                    <a:pt x="89" y="9"/>
                    <a:pt x="91" y="9"/>
                    <a:pt x="93" y="8"/>
                  </a:cubicBezTo>
                  <a:cubicBezTo>
                    <a:pt x="94" y="6"/>
                    <a:pt x="94" y="3"/>
                    <a:pt x="93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85" y="3"/>
                    <a:pt x="85" y="5"/>
                    <a:pt x="86" y="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9" y="28"/>
                    <a:pt x="69" y="28"/>
                    <a:pt x="69" y="28"/>
                  </a:cubicBezTo>
                  <a:lnTo>
                    <a:pt x="8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08"/>
            <p:cNvSpPr>
              <a:spLocks/>
            </p:cNvSpPr>
            <p:nvPr/>
          </p:nvSpPr>
          <p:spPr bwMode="auto">
            <a:xfrm>
              <a:off x="9753600" y="2687638"/>
              <a:ext cx="150813" cy="31750"/>
            </a:xfrm>
            <a:custGeom>
              <a:avLst/>
              <a:gdLst>
                <a:gd name="T0" fmla="*/ 39 w 47"/>
                <a:gd name="T1" fmla="*/ 8 h 10"/>
                <a:gd name="T2" fmla="*/ 45 w 47"/>
                <a:gd name="T3" fmla="*/ 8 h 10"/>
                <a:gd name="T4" fmla="*/ 45 w 47"/>
                <a:gd name="T5" fmla="*/ 2 h 10"/>
                <a:gd name="T6" fmla="*/ 39 w 47"/>
                <a:gd name="T7" fmla="*/ 2 h 10"/>
                <a:gd name="T8" fmla="*/ 38 w 47"/>
                <a:gd name="T9" fmla="*/ 4 h 10"/>
                <a:gd name="T10" fmla="*/ 0 w 47"/>
                <a:gd name="T11" fmla="*/ 4 h 10"/>
                <a:gd name="T12" fmla="*/ 0 w 47"/>
                <a:gd name="T13" fmla="*/ 6 h 10"/>
                <a:gd name="T14" fmla="*/ 38 w 47"/>
                <a:gd name="T15" fmla="*/ 6 h 10"/>
                <a:gd name="T16" fmla="*/ 39 w 4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39" y="8"/>
                  </a:moveTo>
                  <a:cubicBezTo>
                    <a:pt x="41" y="10"/>
                    <a:pt x="44" y="10"/>
                    <a:pt x="45" y="8"/>
                  </a:cubicBezTo>
                  <a:cubicBezTo>
                    <a:pt x="47" y="6"/>
                    <a:pt x="47" y="4"/>
                    <a:pt x="45" y="2"/>
                  </a:cubicBezTo>
                  <a:cubicBezTo>
                    <a:pt x="44" y="0"/>
                    <a:pt x="41" y="0"/>
                    <a:pt x="39" y="2"/>
                  </a:cubicBezTo>
                  <a:cubicBezTo>
                    <a:pt x="39" y="2"/>
                    <a:pt x="39" y="3"/>
                    <a:pt x="3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7"/>
                    <a:pt x="39" y="8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25"/>
            <p:cNvSpPr>
              <a:spLocks/>
            </p:cNvSpPr>
            <p:nvPr/>
          </p:nvSpPr>
          <p:spPr bwMode="auto">
            <a:xfrm>
              <a:off x="9753600" y="2109788"/>
              <a:ext cx="371475" cy="177800"/>
            </a:xfrm>
            <a:custGeom>
              <a:avLst/>
              <a:gdLst>
                <a:gd name="T0" fmla="*/ 107 w 116"/>
                <a:gd name="T1" fmla="*/ 49 h 55"/>
                <a:gd name="T2" fmla="*/ 108 w 116"/>
                <a:gd name="T3" fmla="*/ 54 h 55"/>
                <a:gd name="T4" fmla="*/ 114 w 116"/>
                <a:gd name="T5" fmla="*/ 54 h 55"/>
                <a:gd name="T6" fmla="*/ 114 w 116"/>
                <a:gd name="T7" fmla="*/ 48 h 55"/>
                <a:gd name="T8" fmla="*/ 109 w 116"/>
                <a:gd name="T9" fmla="*/ 47 h 55"/>
                <a:gd name="T10" fmla="*/ 62 w 116"/>
                <a:gd name="T11" fmla="*/ 0 h 55"/>
                <a:gd name="T12" fmla="*/ 0 w 116"/>
                <a:gd name="T13" fmla="*/ 0 h 55"/>
                <a:gd name="T14" fmla="*/ 0 w 116"/>
                <a:gd name="T15" fmla="*/ 3 h 55"/>
                <a:gd name="T16" fmla="*/ 61 w 116"/>
                <a:gd name="T17" fmla="*/ 3 h 55"/>
                <a:gd name="T18" fmla="*/ 107 w 116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5">
                  <a:moveTo>
                    <a:pt x="107" y="49"/>
                  </a:moveTo>
                  <a:cubicBezTo>
                    <a:pt x="106" y="50"/>
                    <a:pt x="107" y="52"/>
                    <a:pt x="108" y="54"/>
                  </a:cubicBezTo>
                  <a:cubicBezTo>
                    <a:pt x="110" y="55"/>
                    <a:pt x="112" y="55"/>
                    <a:pt x="114" y="54"/>
                  </a:cubicBezTo>
                  <a:cubicBezTo>
                    <a:pt x="116" y="52"/>
                    <a:pt x="116" y="49"/>
                    <a:pt x="114" y="48"/>
                  </a:cubicBezTo>
                  <a:cubicBezTo>
                    <a:pt x="113" y="46"/>
                    <a:pt x="111" y="46"/>
                    <a:pt x="109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0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26"/>
            <p:cNvSpPr>
              <a:spLocks/>
            </p:cNvSpPr>
            <p:nvPr/>
          </p:nvSpPr>
          <p:spPr bwMode="auto">
            <a:xfrm>
              <a:off x="10434638" y="2713038"/>
              <a:ext cx="585788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8 h 183"/>
                <a:gd name="T8" fmla="*/ 90 w 183"/>
                <a:gd name="T9" fmla="*/ 92 h 183"/>
                <a:gd name="T10" fmla="*/ 175 w 183"/>
                <a:gd name="T11" fmla="*/ 176 h 183"/>
                <a:gd name="T12" fmla="*/ 175 w 183"/>
                <a:gd name="T13" fmla="*/ 181 h 183"/>
                <a:gd name="T14" fmla="*/ 181 w 183"/>
                <a:gd name="T15" fmla="*/ 181 h 183"/>
                <a:gd name="T16" fmla="*/ 181 w 183"/>
                <a:gd name="T17" fmla="*/ 175 h 183"/>
                <a:gd name="T18" fmla="*/ 177 w 183"/>
                <a:gd name="T19" fmla="*/ 174 h 183"/>
                <a:gd name="T20" fmla="*/ 92 w 183"/>
                <a:gd name="T21" fmla="*/ 90 h 183"/>
                <a:gd name="T22" fmla="*/ 9 w 183"/>
                <a:gd name="T23" fmla="*/ 6 h 183"/>
                <a:gd name="T24" fmla="*/ 8 w 183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27"/>
            <p:cNvSpPr>
              <a:spLocks/>
            </p:cNvSpPr>
            <p:nvPr/>
          </p:nvSpPr>
          <p:spPr bwMode="auto">
            <a:xfrm>
              <a:off x="10383838" y="2713038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8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6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89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28"/>
            <p:cNvSpPr>
              <a:spLocks/>
            </p:cNvSpPr>
            <p:nvPr/>
          </p:nvSpPr>
          <p:spPr bwMode="auto">
            <a:xfrm>
              <a:off x="10333038" y="2765425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9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7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90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29"/>
            <p:cNvSpPr>
              <a:spLocks/>
            </p:cNvSpPr>
            <p:nvPr/>
          </p:nvSpPr>
          <p:spPr bwMode="auto">
            <a:xfrm>
              <a:off x="9753600" y="2616200"/>
              <a:ext cx="230188" cy="28575"/>
            </a:xfrm>
            <a:custGeom>
              <a:avLst/>
              <a:gdLst>
                <a:gd name="T0" fmla="*/ 65 w 72"/>
                <a:gd name="T1" fmla="*/ 7 h 9"/>
                <a:gd name="T2" fmla="*/ 71 w 72"/>
                <a:gd name="T3" fmla="*/ 7 h 9"/>
                <a:gd name="T4" fmla="*/ 71 w 72"/>
                <a:gd name="T5" fmla="*/ 1 h 9"/>
                <a:gd name="T6" fmla="*/ 65 w 72"/>
                <a:gd name="T7" fmla="*/ 1 h 9"/>
                <a:gd name="T8" fmla="*/ 64 w 72"/>
                <a:gd name="T9" fmla="*/ 3 h 9"/>
                <a:gd name="T10" fmla="*/ 0 w 72"/>
                <a:gd name="T11" fmla="*/ 3 h 9"/>
                <a:gd name="T12" fmla="*/ 0 w 72"/>
                <a:gd name="T13" fmla="*/ 6 h 9"/>
                <a:gd name="T14" fmla="*/ 64 w 72"/>
                <a:gd name="T15" fmla="*/ 6 h 9"/>
                <a:gd name="T16" fmla="*/ 65 w 72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">
                  <a:moveTo>
                    <a:pt x="65" y="7"/>
                  </a:moveTo>
                  <a:cubicBezTo>
                    <a:pt x="66" y="9"/>
                    <a:pt x="69" y="9"/>
                    <a:pt x="71" y="7"/>
                  </a:cubicBezTo>
                  <a:cubicBezTo>
                    <a:pt x="72" y="6"/>
                    <a:pt x="72" y="3"/>
                    <a:pt x="71" y="1"/>
                  </a:cubicBezTo>
                  <a:cubicBezTo>
                    <a:pt x="69" y="0"/>
                    <a:pt x="66" y="0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30"/>
            <p:cNvSpPr>
              <a:spLocks/>
            </p:cNvSpPr>
            <p:nvPr/>
          </p:nvSpPr>
          <p:spPr bwMode="auto">
            <a:xfrm>
              <a:off x="9753600" y="2651125"/>
              <a:ext cx="201613" cy="30163"/>
            </a:xfrm>
            <a:custGeom>
              <a:avLst/>
              <a:gdLst>
                <a:gd name="T0" fmla="*/ 55 w 63"/>
                <a:gd name="T1" fmla="*/ 8 h 9"/>
                <a:gd name="T2" fmla="*/ 61 w 63"/>
                <a:gd name="T3" fmla="*/ 8 h 9"/>
                <a:gd name="T4" fmla="*/ 61 w 63"/>
                <a:gd name="T5" fmla="*/ 2 h 9"/>
                <a:gd name="T6" fmla="*/ 55 w 63"/>
                <a:gd name="T7" fmla="*/ 2 h 9"/>
                <a:gd name="T8" fmla="*/ 54 w 63"/>
                <a:gd name="T9" fmla="*/ 3 h 9"/>
                <a:gd name="T10" fmla="*/ 0 w 63"/>
                <a:gd name="T11" fmla="*/ 3 h 9"/>
                <a:gd name="T12" fmla="*/ 0 w 63"/>
                <a:gd name="T13" fmla="*/ 6 h 9"/>
                <a:gd name="T14" fmla="*/ 54 w 63"/>
                <a:gd name="T15" fmla="*/ 6 h 9"/>
                <a:gd name="T16" fmla="*/ 55 w 63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">
                  <a:moveTo>
                    <a:pt x="55" y="8"/>
                  </a:moveTo>
                  <a:cubicBezTo>
                    <a:pt x="57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0"/>
                    <a:pt x="57" y="0"/>
                    <a:pt x="55" y="2"/>
                  </a:cubicBezTo>
                  <a:cubicBezTo>
                    <a:pt x="55" y="2"/>
                    <a:pt x="54" y="3"/>
                    <a:pt x="5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31"/>
            <p:cNvSpPr>
              <a:spLocks/>
            </p:cNvSpPr>
            <p:nvPr/>
          </p:nvSpPr>
          <p:spPr bwMode="auto">
            <a:xfrm>
              <a:off x="9753600" y="2374900"/>
              <a:ext cx="150813" cy="28575"/>
            </a:xfrm>
            <a:custGeom>
              <a:avLst/>
              <a:gdLst>
                <a:gd name="T0" fmla="*/ 39 w 47"/>
                <a:gd name="T1" fmla="*/ 7 h 9"/>
                <a:gd name="T2" fmla="*/ 45 w 47"/>
                <a:gd name="T3" fmla="*/ 7 h 9"/>
                <a:gd name="T4" fmla="*/ 45 w 47"/>
                <a:gd name="T5" fmla="*/ 1 h 9"/>
                <a:gd name="T6" fmla="*/ 39 w 47"/>
                <a:gd name="T7" fmla="*/ 1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7"/>
                  </a:moveTo>
                  <a:cubicBezTo>
                    <a:pt x="41" y="9"/>
                    <a:pt x="43" y="9"/>
                    <a:pt x="45" y="7"/>
                  </a:cubicBezTo>
                  <a:cubicBezTo>
                    <a:pt x="47" y="6"/>
                    <a:pt x="47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132"/>
            <p:cNvSpPr>
              <a:spLocks/>
            </p:cNvSpPr>
            <p:nvPr/>
          </p:nvSpPr>
          <p:spPr bwMode="auto">
            <a:xfrm>
              <a:off x="9753600" y="2335213"/>
              <a:ext cx="95250" cy="31750"/>
            </a:xfrm>
            <a:custGeom>
              <a:avLst/>
              <a:gdLst>
                <a:gd name="T0" fmla="*/ 22 w 30"/>
                <a:gd name="T1" fmla="*/ 8 h 10"/>
                <a:gd name="T2" fmla="*/ 28 w 30"/>
                <a:gd name="T3" fmla="*/ 8 h 10"/>
                <a:gd name="T4" fmla="*/ 28 w 30"/>
                <a:gd name="T5" fmla="*/ 2 h 10"/>
                <a:gd name="T6" fmla="*/ 22 w 30"/>
                <a:gd name="T7" fmla="*/ 2 h 10"/>
                <a:gd name="T8" fmla="*/ 21 w 30"/>
                <a:gd name="T9" fmla="*/ 3 h 10"/>
                <a:gd name="T10" fmla="*/ 0 w 30"/>
                <a:gd name="T11" fmla="*/ 3 h 10"/>
                <a:gd name="T12" fmla="*/ 0 w 30"/>
                <a:gd name="T13" fmla="*/ 6 h 10"/>
                <a:gd name="T14" fmla="*/ 21 w 30"/>
                <a:gd name="T15" fmla="*/ 6 h 10"/>
                <a:gd name="T16" fmla="*/ 22 w 3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22" y="8"/>
                  </a:moveTo>
                  <a:cubicBezTo>
                    <a:pt x="24" y="10"/>
                    <a:pt x="26" y="10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33"/>
            <p:cNvSpPr>
              <a:spLocks/>
            </p:cNvSpPr>
            <p:nvPr/>
          </p:nvSpPr>
          <p:spPr bwMode="auto">
            <a:xfrm>
              <a:off x="9753600" y="2300288"/>
              <a:ext cx="150813" cy="28575"/>
            </a:xfrm>
            <a:custGeom>
              <a:avLst/>
              <a:gdLst>
                <a:gd name="T0" fmla="*/ 39 w 47"/>
                <a:gd name="T1" fmla="*/ 8 h 9"/>
                <a:gd name="T2" fmla="*/ 45 w 47"/>
                <a:gd name="T3" fmla="*/ 8 h 9"/>
                <a:gd name="T4" fmla="*/ 45 w 47"/>
                <a:gd name="T5" fmla="*/ 2 h 9"/>
                <a:gd name="T6" fmla="*/ 39 w 47"/>
                <a:gd name="T7" fmla="*/ 2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8"/>
                  </a:moveTo>
                  <a:cubicBezTo>
                    <a:pt x="41" y="9"/>
                    <a:pt x="43" y="9"/>
                    <a:pt x="45" y="8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7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34"/>
            <p:cNvSpPr>
              <a:spLocks/>
            </p:cNvSpPr>
            <p:nvPr/>
          </p:nvSpPr>
          <p:spPr bwMode="auto">
            <a:xfrm>
              <a:off x="9753600" y="2862263"/>
              <a:ext cx="31750" cy="171450"/>
            </a:xfrm>
            <a:custGeom>
              <a:avLst/>
              <a:gdLst>
                <a:gd name="T0" fmla="*/ 4 w 10"/>
                <a:gd name="T1" fmla="*/ 45 h 53"/>
                <a:gd name="T2" fmla="*/ 3 w 10"/>
                <a:gd name="T3" fmla="*/ 46 h 53"/>
                <a:gd name="T4" fmla="*/ 3 w 10"/>
                <a:gd name="T5" fmla="*/ 52 h 53"/>
                <a:gd name="T6" fmla="*/ 9 w 10"/>
                <a:gd name="T7" fmla="*/ 52 h 53"/>
                <a:gd name="T8" fmla="*/ 9 w 10"/>
                <a:gd name="T9" fmla="*/ 46 h 53"/>
                <a:gd name="T10" fmla="*/ 7 w 10"/>
                <a:gd name="T11" fmla="*/ 45 h 53"/>
                <a:gd name="T12" fmla="*/ 7 w 10"/>
                <a:gd name="T13" fmla="*/ 7 h 53"/>
                <a:gd name="T14" fmla="*/ 0 w 10"/>
                <a:gd name="T15" fmla="*/ 0 h 53"/>
                <a:gd name="T16" fmla="*/ 0 w 10"/>
                <a:gd name="T17" fmla="*/ 4 h 53"/>
                <a:gd name="T18" fmla="*/ 4 w 10"/>
                <a:gd name="T19" fmla="*/ 9 h 53"/>
                <a:gd name="T20" fmla="*/ 4 w 10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3">
                  <a:moveTo>
                    <a:pt x="4" y="45"/>
                  </a:moveTo>
                  <a:cubicBezTo>
                    <a:pt x="4" y="45"/>
                    <a:pt x="3" y="45"/>
                    <a:pt x="3" y="46"/>
                  </a:cubicBezTo>
                  <a:cubicBezTo>
                    <a:pt x="1" y="47"/>
                    <a:pt x="1" y="50"/>
                    <a:pt x="3" y="52"/>
                  </a:cubicBezTo>
                  <a:cubicBezTo>
                    <a:pt x="4" y="53"/>
                    <a:pt x="7" y="53"/>
                    <a:pt x="9" y="52"/>
                  </a:cubicBezTo>
                  <a:cubicBezTo>
                    <a:pt x="10" y="50"/>
                    <a:pt x="10" y="47"/>
                    <a:pt x="9" y="46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47"/>
            <p:cNvSpPr>
              <a:spLocks/>
            </p:cNvSpPr>
            <p:nvPr/>
          </p:nvSpPr>
          <p:spPr bwMode="auto">
            <a:xfrm>
              <a:off x="11033125" y="2076450"/>
              <a:ext cx="28575" cy="193675"/>
            </a:xfrm>
            <a:custGeom>
              <a:avLst/>
              <a:gdLst>
                <a:gd name="T0" fmla="*/ 7 w 9"/>
                <a:gd name="T1" fmla="*/ 1 h 60"/>
                <a:gd name="T2" fmla="*/ 1 w 9"/>
                <a:gd name="T3" fmla="*/ 1 h 60"/>
                <a:gd name="T4" fmla="*/ 1 w 9"/>
                <a:gd name="T5" fmla="*/ 7 h 60"/>
                <a:gd name="T6" fmla="*/ 3 w 9"/>
                <a:gd name="T7" fmla="*/ 8 h 60"/>
                <a:gd name="T8" fmla="*/ 3 w 9"/>
                <a:gd name="T9" fmla="*/ 51 h 60"/>
                <a:gd name="T10" fmla="*/ 1 w 9"/>
                <a:gd name="T11" fmla="*/ 52 h 60"/>
                <a:gd name="T12" fmla="*/ 1 w 9"/>
                <a:gd name="T13" fmla="*/ 58 h 60"/>
                <a:gd name="T14" fmla="*/ 7 w 9"/>
                <a:gd name="T15" fmla="*/ 58 h 60"/>
                <a:gd name="T16" fmla="*/ 7 w 9"/>
                <a:gd name="T17" fmla="*/ 52 h 60"/>
                <a:gd name="T18" fmla="*/ 6 w 9"/>
                <a:gd name="T19" fmla="*/ 51 h 60"/>
                <a:gd name="T20" fmla="*/ 6 w 9"/>
                <a:gd name="T21" fmla="*/ 8 h 60"/>
                <a:gd name="T22" fmla="*/ 7 w 9"/>
                <a:gd name="T23" fmla="*/ 7 h 60"/>
                <a:gd name="T24" fmla="*/ 7 w 9"/>
                <a:gd name="T2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3" y="60"/>
                    <a:pt x="6" y="60"/>
                    <a:pt x="7" y="58"/>
                  </a:cubicBezTo>
                  <a:cubicBezTo>
                    <a:pt x="9" y="56"/>
                    <a:pt x="9" y="54"/>
                    <a:pt x="7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6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49"/>
            <p:cNvSpPr>
              <a:spLocks/>
            </p:cNvSpPr>
            <p:nvPr/>
          </p:nvSpPr>
          <p:spPr bwMode="auto">
            <a:xfrm>
              <a:off x="10163175" y="2916238"/>
              <a:ext cx="104775" cy="333375"/>
            </a:xfrm>
            <a:custGeom>
              <a:avLst/>
              <a:gdLst>
                <a:gd name="T0" fmla="*/ 25 w 33"/>
                <a:gd name="T1" fmla="*/ 101 h 103"/>
                <a:gd name="T2" fmla="*/ 31 w 33"/>
                <a:gd name="T3" fmla="*/ 101 h 103"/>
                <a:gd name="T4" fmla="*/ 31 w 33"/>
                <a:gd name="T5" fmla="*/ 95 h 103"/>
                <a:gd name="T6" fmla="*/ 27 w 33"/>
                <a:gd name="T7" fmla="*/ 95 h 103"/>
                <a:gd name="T8" fmla="*/ 10 w 33"/>
                <a:gd name="T9" fmla="*/ 78 h 103"/>
                <a:gd name="T10" fmla="*/ 29 w 33"/>
                <a:gd name="T11" fmla="*/ 59 h 103"/>
                <a:gd name="T12" fmla="*/ 6 w 33"/>
                <a:gd name="T13" fmla="*/ 36 h 103"/>
                <a:gd name="T14" fmla="*/ 6 w 33"/>
                <a:gd name="T15" fmla="*/ 9 h 103"/>
                <a:gd name="T16" fmla="*/ 8 w 33"/>
                <a:gd name="T17" fmla="*/ 8 h 103"/>
                <a:gd name="T18" fmla="*/ 8 w 33"/>
                <a:gd name="T19" fmla="*/ 2 h 103"/>
                <a:gd name="T20" fmla="*/ 2 w 33"/>
                <a:gd name="T21" fmla="*/ 2 h 103"/>
                <a:gd name="T22" fmla="*/ 2 w 33"/>
                <a:gd name="T23" fmla="*/ 8 h 103"/>
                <a:gd name="T24" fmla="*/ 4 w 33"/>
                <a:gd name="T25" fmla="*/ 9 h 103"/>
                <a:gd name="T26" fmla="*/ 4 w 33"/>
                <a:gd name="T27" fmla="*/ 37 h 103"/>
                <a:gd name="T28" fmla="*/ 25 w 33"/>
                <a:gd name="T29" fmla="*/ 59 h 103"/>
                <a:gd name="T30" fmla="*/ 6 w 33"/>
                <a:gd name="T31" fmla="*/ 78 h 103"/>
                <a:gd name="T32" fmla="*/ 25 w 33"/>
                <a:gd name="T33" fmla="*/ 97 h 103"/>
                <a:gd name="T34" fmla="*/ 25 w 33"/>
                <a:gd name="T3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3">
                  <a:moveTo>
                    <a:pt x="25" y="101"/>
                  </a:moveTo>
                  <a:cubicBezTo>
                    <a:pt x="27" y="103"/>
                    <a:pt x="30" y="103"/>
                    <a:pt x="31" y="101"/>
                  </a:cubicBezTo>
                  <a:cubicBezTo>
                    <a:pt x="33" y="100"/>
                    <a:pt x="33" y="97"/>
                    <a:pt x="31" y="95"/>
                  </a:cubicBezTo>
                  <a:cubicBezTo>
                    <a:pt x="30" y="94"/>
                    <a:pt x="28" y="94"/>
                    <a:pt x="27" y="9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4" y="100"/>
                    <a:pt x="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50"/>
            <p:cNvSpPr>
              <a:spLocks/>
            </p:cNvSpPr>
            <p:nvPr/>
          </p:nvSpPr>
          <p:spPr bwMode="auto">
            <a:xfrm>
              <a:off x="10479088" y="2974975"/>
              <a:ext cx="33338" cy="187325"/>
            </a:xfrm>
            <a:custGeom>
              <a:avLst/>
              <a:gdLst>
                <a:gd name="T0" fmla="*/ 8 w 10"/>
                <a:gd name="T1" fmla="*/ 2 h 58"/>
                <a:gd name="T2" fmla="*/ 2 w 10"/>
                <a:gd name="T3" fmla="*/ 2 h 58"/>
                <a:gd name="T4" fmla="*/ 2 w 10"/>
                <a:gd name="T5" fmla="*/ 8 h 58"/>
                <a:gd name="T6" fmla="*/ 4 w 10"/>
                <a:gd name="T7" fmla="*/ 9 h 58"/>
                <a:gd name="T8" fmla="*/ 4 w 10"/>
                <a:gd name="T9" fmla="*/ 49 h 58"/>
                <a:gd name="T10" fmla="*/ 2 w 10"/>
                <a:gd name="T11" fmla="*/ 50 h 58"/>
                <a:gd name="T12" fmla="*/ 2 w 10"/>
                <a:gd name="T13" fmla="*/ 56 h 58"/>
                <a:gd name="T14" fmla="*/ 8 w 10"/>
                <a:gd name="T15" fmla="*/ 56 h 58"/>
                <a:gd name="T16" fmla="*/ 8 w 10"/>
                <a:gd name="T17" fmla="*/ 50 h 58"/>
                <a:gd name="T18" fmla="*/ 6 w 10"/>
                <a:gd name="T19" fmla="*/ 49 h 58"/>
                <a:gd name="T20" fmla="*/ 6 w 10"/>
                <a:gd name="T21" fmla="*/ 9 h 58"/>
                <a:gd name="T22" fmla="*/ 8 w 10"/>
                <a:gd name="T23" fmla="*/ 8 h 58"/>
                <a:gd name="T24" fmla="*/ 8 w 10"/>
                <a:gd name="T2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8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9"/>
                    <a:pt x="2" y="50"/>
                  </a:cubicBezTo>
                  <a:cubicBezTo>
                    <a:pt x="0" y="52"/>
                    <a:pt x="0" y="54"/>
                    <a:pt x="2" y="56"/>
                  </a:cubicBezTo>
                  <a:cubicBezTo>
                    <a:pt x="4" y="58"/>
                    <a:pt x="6" y="58"/>
                    <a:pt x="8" y="56"/>
                  </a:cubicBezTo>
                  <a:cubicBezTo>
                    <a:pt x="10" y="54"/>
                    <a:pt x="10" y="52"/>
                    <a:pt x="8" y="50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51"/>
            <p:cNvSpPr>
              <a:spLocks/>
            </p:cNvSpPr>
            <p:nvPr/>
          </p:nvSpPr>
          <p:spPr bwMode="auto">
            <a:xfrm>
              <a:off x="9753600" y="3665538"/>
              <a:ext cx="25400" cy="65088"/>
            </a:xfrm>
            <a:custGeom>
              <a:avLst/>
              <a:gdLst>
                <a:gd name="T0" fmla="*/ 1 w 8"/>
                <a:gd name="T1" fmla="*/ 15 h 20"/>
                <a:gd name="T2" fmla="*/ 8 w 8"/>
                <a:gd name="T3" fmla="*/ 8 h 20"/>
                <a:gd name="T4" fmla="*/ 0 w 8"/>
                <a:gd name="T5" fmla="*/ 0 h 20"/>
                <a:gd name="T6" fmla="*/ 0 w 8"/>
                <a:gd name="T7" fmla="*/ 4 h 20"/>
                <a:gd name="T8" fmla="*/ 4 w 8"/>
                <a:gd name="T9" fmla="*/ 8 h 20"/>
                <a:gd name="T10" fmla="*/ 0 w 8"/>
                <a:gd name="T11" fmla="*/ 12 h 20"/>
                <a:gd name="T12" fmla="*/ 0 w 8"/>
                <a:gd name="T13" fmla="*/ 20 h 20"/>
                <a:gd name="T14" fmla="*/ 1 w 8"/>
                <a:gd name="T15" fmla="*/ 20 h 20"/>
                <a:gd name="T16" fmla="*/ 1 w 8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0">
                  <a:moveTo>
                    <a:pt x="1" y="1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2" y="18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52"/>
            <p:cNvSpPr>
              <a:spLocks/>
            </p:cNvSpPr>
            <p:nvPr/>
          </p:nvSpPr>
          <p:spPr bwMode="auto">
            <a:xfrm>
              <a:off x="9753600" y="3614738"/>
              <a:ext cx="76200" cy="168275"/>
            </a:xfrm>
            <a:custGeom>
              <a:avLst/>
              <a:gdLst>
                <a:gd name="T0" fmla="*/ 1 w 24"/>
                <a:gd name="T1" fmla="*/ 47 h 52"/>
                <a:gd name="T2" fmla="*/ 24 w 24"/>
                <a:gd name="T3" fmla="*/ 24 h 52"/>
                <a:gd name="T4" fmla="*/ 0 w 24"/>
                <a:gd name="T5" fmla="*/ 0 h 52"/>
                <a:gd name="T6" fmla="*/ 0 w 24"/>
                <a:gd name="T7" fmla="*/ 4 h 52"/>
                <a:gd name="T8" fmla="*/ 20 w 24"/>
                <a:gd name="T9" fmla="*/ 24 h 52"/>
                <a:gd name="T10" fmla="*/ 0 w 24"/>
                <a:gd name="T11" fmla="*/ 44 h 52"/>
                <a:gd name="T12" fmla="*/ 0 w 24"/>
                <a:gd name="T13" fmla="*/ 52 h 52"/>
                <a:gd name="T14" fmla="*/ 1 w 24"/>
                <a:gd name="T15" fmla="*/ 52 h 52"/>
                <a:gd name="T16" fmla="*/ 1 w 2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1" y="47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0"/>
                    <a:pt x="2" y="48"/>
                    <a:pt x="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56"/>
            <p:cNvSpPr>
              <a:spLocks/>
            </p:cNvSpPr>
            <p:nvPr/>
          </p:nvSpPr>
          <p:spPr bwMode="auto">
            <a:xfrm>
              <a:off x="9753600" y="1804988"/>
              <a:ext cx="2076450" cy="2306638"/>
            </a:xfrm>
            <a:custGeom>
              <a:avLst/>
              <a:gdLst>
                <a:gd name="T0" fmla="*/ 782 w 1308"/>
                <a:gd name="T1" fmla="*/ 586 h 1453"/>
                <a:gd name="T2" fmla="*/ 199 w 1308"/>
                <a:gd name="T3" fmla="*/ 0 h 1453"/>
                <a:gd name="T4" fmla="*/ 0 w 1308"/>
                <a:gd name="T5" fmla="*/ 0 h 1453"/>
                <a:gd name="T6" fmla="*/ 0 w 1308"/>
                <a:gd name="T7" fmla="*/ 7 h 1453"/>
                <a:gd name="T8" fmla="*/ 197 w 1308"/>
                <a:gd name="T9" fmla="*/ 7 h 1453"/>
                <a:gd name="T10" fmla="*/ 778 w 1308"/>
                <a:gd name="T11" fmla="*/ 590 h 1453"/>
                <a:gd name="T12" fmla="*/ 1300 w 1308"/>
                <a:gd name="T13" fmla="*/ 1119 h 1453"/>
                <a:gd name="T14" fmla="*/ 967 w 1308"/>
                <a:gd name="T15" fmla="*/ 1453 h 1453"/>
                <a:gd name="T16" fmla="*/ 976 w 1308"/>
                <a:gd name="T17" fmla="*/ 1453 h 1453"/>
                <a:gd name="T18" fmla="*/ 1308 w 1308"/>
                <a:gd name="T19" fmla="*/ 1119 h 1453"/>
                <a:gd name="T20" fmla="*/ 782 w 1308"/>
                <a:gd name="T21" fmla="*/ 58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8" h="1453">
                  <a:moveTo>
                    <a:pt x="782" y="586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7" y="7"/>
                  </a:lnTo>
                  <a:lnTo>
                    <a:pt x="778" y="590"/>
                  </a:lnTo>
                  <a:lnTo>
                    <a:pt x="1300" y="1119"/>
                  </a:lnTo>
                  <a:lnTo>
                    <a:pt x="967" y="1453"/>
                  </a:lnTo>
                  <a:lnTo>
                    <a:pt x="976" y="1453"/>
                  </a:lnTo>
                  <a:lnTo>
                    <a:pt x="1308" y="1119"/>
                  </a:lnTo>
                  <a:lnTo>
                    <a:pt x="78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57"/>
            <p:cNvSpPr>
              <a:spLocks/>
            </p:cNvSpPr>
            <p:nvPr/>
          </p:nvSpPr>
          <p:spPr bwMode="auto">
            <a:xfrm>
              <a:off x="9753600" y="1841500"/>
              <a:ext cx="2025650" cy="2241550"/>
            </a:xfrm>
            <a:custGeom>
              <a:avLst/>
              <a:gdLst>
                <a:gd name="T0" fmla="*/ 483 w 633"/>
                <a:gd name="T1" fmla="*/ 692 h 694"/>
                <a:gd name="T2" fmla="*/ 484 w 633"/>
                <a:gd name="T3" fmla="*/ 687 h 694"/>
                <a:gd name="T4" fmla="*/ 633 w 633"/>
                <a:gd name="T5" fmla="*/ 539 h 694"/>
                <a:gd name="T6" fmla="*/ 380 w 633"/>
                <a:gd name="T7" fmla="*/ 285 h 694"/>
                <a:gd name="T8" fmla="*/ 95 w 633"/>
                <a:gd name="T9" fmla="*/ 0 h 694"/>
                <a:gd name="T10" fmla="*/ 0 w 633"/>
                <a:gd name="T11" fmla="*/ 0 h 694"/>
                <a:gd name="T12" fmla="*/ 0 w 633"/>
                <a:gd name="T13" fmla="*/ 3 h 694"/>
                <a:gd name="T14" fmla="*/ 93 w 633"/>
                <a:gd name="T15" fmla="*/ 3 h 694"/>
                <a:gd name="T16" fmla="*/ 378 w 633"/>
                <a:gd name="T17" fmla="*/ 287 h 694"/>
                <a:gd name="T18" fmla="*/ 629 w 633"/>
                <a:gd name="T19" fmla="*/ 539 h 694"/>
                <a:gd name="T20" fmla="*/ 482 w 633"/>
                <a:gd name="T21" fmla="*/ 685 h 694"/>
                <a:gd name="T22" fmla="*/ 477 w 633"/>
                <a:gd name="T23" fmla="*/ 686 h 694"/>
                <a:gd name="T24" fmla="*/ 477 w 633"/>
                <a:gd name="T25" fmla="*/ 692 h 694"/>
                <a:gd name="T26" fmla="*/ 483 w 633"/>
                <a:gd name="T27" fmla="*/ 6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694">
                  <a:moveTo>
                    <a:pt x="483" y="692"/>
                  </a:moveTo>
                  <a:cubicBezTo>
                    <a:pt x="485" y="691"/>
                    <a:pt x="485" y="689"/>
                    <a:pt x="484" y="687"/>
                  </a:cubicBezTo>
                  <a:cubicBezTo>
                    <a:pt x="633" y="539"/>
                    <a:pt x="633" y="539"/>
                    <a:pt x="633" y="539"/>
                  </a:cubicBezTo>
                  <a:cubicBezTo>
                    <a:pt x="380" y="285"/>
                    <a:pt x="380" y="285"/>
                    <a:pt x="380" y="28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629" y="539"/>
                    <a:pt x="629" y="539"/>
                    <a:pt x="629" y="539"/>
                  </a:cubicBezTo>
                  <a:cubicBezTo>
                    <a:pt x="482" y="685"/>
                    <a:pt x="482" y="685"/>
                    <a:pt x="482" y="685"/>
                  </a:cubicBezTo>
                  <a:cubicBezTo>
                    <a:pt x="481" y="684"/>
                    <a:pt x="479" y="685"/>
                    <a:pt x="477" y="686"/>
                  </a:cubicBezTo>
                  <a:cubicBezTo>
                    <a:pt x="476" y="688"/>
                    <a:pt x="476" y="690"/>
                    <a:pt x="477" y="692"/>
                  </a:cubicBezTo>
                  <a:cubicBezTo>
                    <a:pt x="479" y="694"/>
                    <a:pt x="482" y="694"/>
                    <a:pt x="483" y="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58"/>
            <p:cNvSpPr>
              <a:spLocks/>
            </p:cNvSpPr>
            <p:nvPr/>
          </p:nvSpPr>
          <p:spPr bwMode="auto">
            <a:xfrm>
              <a:off x="9753600" y="1879600"/>
              <a:ext cx="1974850" cy="2232025"/>
            </a:xfrm>
            <a:custGeom>
              <a:avLst/>
              <a:gdLst>
                <a:gd name="T0" fmla="*/ 617 w 617"/>
                <a:gd name="T1" fmla="*/ 527 h 691"/>
                <a:gd name="T2" fmla="*/ 372 w 617"/>
                <a:gd name="T3" fmla="*/ 281 h 691"/>
                <a:gd name="T4" fmla="*/ 90 w 617"/>
                <a:gd name="T5" fmla="*/ 0 h 691"/>
                <a:gd name="T6" fmla="*/ 0 w 617"/>
                <a:gd name="T7" fmla="*/ 0 h 691"/>
                <a:gd name="T8" fmla="*/ 0 w 617"/>
                <a:gd name="T9" fmla="*/ 2 h 691"/>
                <a:gd name="T10" fmla="*/ 89 w 617"/>
                <a:gd name="T11" fmla="*/ 2 h 691"/>
                <a:gd name="T12" fmla="*/ 370 w 617"/>
                <a:gd name="T13" fmla="*/ 283 h 691"/>
                <a:gd name="T14" fmla="*/ 613 w 617"/>
                <a:gd name="T15" fmla="*/ 527 h 691"/>
                <a:gd name="T16" fmla="*/ 454 w 617"/>
                <a:gd name="T17" fmla="*/ 685 h 691"/>
                <a:gd name="T18" fmla="*/ 449 w 617"/>
                <a:gd name="T19" fmla="*/ 686 h 691"/>
                <a:gd name="T20" fmla="*/ 449 w 617"/>
                <a:gd name="T21" fmla="*/ 691 h 691"/>
                <a:gd name="T22" fmla="*/ 456 w 617"/>
                <a:gd name="T23" fmla="*/ 691 h 691"/>
                <a:gd name="T24" fmla="*/ 456 w 617"/>
                <a:gd name="T25" fmla="*/ 687 h 691"/>
                <a:gd name="T26" fmla="*/ 617 w 617"/>
                <a:gd name="T27" fmla="*/ 52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7" h="691">
                  <a:moveTo>
                    <a:pt x="617" y="527"/>
                  </a:moveTo>
                  <a:cubicBezTo>
                    <a:pt x="372" y="281"/>
                    <a:pt x="372" y="281"/>
                    <a:pt x="372" y="2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613" y="527"/>
                    <a:pt x="613" y="527"/>
                    <a:pt x="613" y="527"/>
                  </a:cubicBezTo>
                  <a:cubicBezTo>
                    <a:pt x="454" y="685"/>
                    <a:pt x="454" y="685"/>
                    <a:pt x="454" y="685"/>
                  </a:cubicBezTo>
                  <a:cubicBezTo>
                    <a:pt x="453" y="684"/>
                    <a:pt x="451" y="685"/>
                    <a:pt x="449" y="686"/>
                  </a:cubicBezTo>
                  <a:cubicBezTo>
                    <a:pt x="448" y="687"/>
                    <a:pt x="448" y="690"/>
                    <a:pt x="449" y="691"/>
                  </a:cubicBezTo>
                  <a:cubicBezTo>
                    <a:pt x="456" y="691"/>
                    <a:pt x="456" y="691"/>
                    <a:pt x="456" y="691"/>
                  </a:cubicBezTo>
                  <a:cubicBezTo>
                    <a:pt x="457" y="690"/>
                    <a:pt x="457" y="689"/>
                    <a:pt x="456" y="687"/>
                  </a:cubicBezTo>
                  <a:lnTo>
                    <a:pt x="617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59"/>
            <p:cNvSpPr>
              <a:spLocks/>
            </p:cNvSpPr>
            <p:nvPr/>
          </p:nvSpPr>
          <p:spPr bwMode="auto">
            <a:xfrm>
              <a:off x="9753600" y="1916113"/>
              <a:ext cx="1922463" cy="2114550"/>
            </a:xfrm>
            <a:custGeom>
              <a:avLst/>
              <a:gdLst>
                <a:gd name="T0" fmla="*/ 362 w 601"/>
                <a:gd name="T1" fmla="*/ 280 h 655"/>
                <a:gd name="T2" fmla="*/ 597 w 601"/>
                <a:gd name="T3" fmla="*/ 516 h 655"/>
                <a:gd name="T4" fmla="*/ 466 w 601"/>
                <a:gd name="T5" fmla="*/ 646 h 655"/>
                <a:gd name="T6" fmla="*/ 461 w 601"/>
                <a:gd name="T7" fmla="*/ 647 h 655"/>
                <a:gd name="T8" fmla="*/ 461 w 601"/>
                <a:gd name="T9" fmla="*/ 653 h 655"/>
                <a:gd name="T10" fmla="*/ 467 w 601"/>
                <a:gd name="T11" fmla="*/ 653 h 655"/>
                <a:gd name="T12" fmla="*/ 468 w 601"/>
                <a:gd name="T13" fmla="*/ 648 h 655"/>
                <a:gd name="T14" fmla="*/ 601 w 601"/>
                <a:gd name="T15" fmla="*/ 516 h 655"/>
                <a:gd name="T16" fmla="*/ 364 w 601"/>
                <a:gd name="T17" fmla="*/ 278 h 655"/>
                <a:gd name="T18" fmla="*/ 85 w 601"/>
                <a:gd name="T19" fmla="*/ 0 h 655"/>
                <a:gd name="T20" fmla="*/ 0 w 601"/>
                <a:gd name="T21" fmla="*/ 0 h 655"/>
                <a:gd name="T22" fmla="*/ 0 w 601"/>
                <a:gd name="T23" fmla="*/ 3 h 655"/>
                <a:gd name="T24" fmla="*/ 84 w 601"/>
                <a:gd name="T25" fmla="*/ 3 h 655"/>
                <a:gd name="T26" fmla="*/ 362 w 601"/>
                <a:gd name="T27" fmla="*/ 28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655">
                  <a:moveTo>
                    <a:pt x="362" y="280"/>
                  </a:moveTo>
                  <a:cubicBezTo>
                    <a:pt x="597" y="516"/>
                    <a:pt x="597" y="516"/>
                    <a:pt x="597" y="516"/>
                  </a:cubicBezTo>
                  <a:cubicBezTo>
                    <a:pt x="466" y="646"/>
                    <a:pt x="466" y="646"/>
                    <a:pt x="466" y="646"/>
                  </a:cubicBezTo>
                  <a:cubicBezTo>
                    <a:pt x="465" y="645"/>
                    <a:pt x="463" y="646"/>
                    <a:pt x="461" y="647"/>
                  </a:cubicBezTo>
                  <a:cubicBezTo>
                    <a:pt x="460" y="649"/>
                    <a:pt x="460" y="651"/>
                    <a:pt x="461" y="653"/>
                  </a:cubicBezTo>
                  <a:cubicBezTo>
                    <a:pt x="463" y="655"/>
                    <a:pt x="466" y="655"/>
                    <a:pt x="467" y="653"/>
                  </a:cubicBezTo>
                  <a:cubicBezTo>
                    <a:pt x="469" y="652"/>
                    <a:pt x="469" y="650"/>
                    <a:pt x="468" y="648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364" y="278"/>
                    <a:pt x="364" y="278"/>
                    <a:pt x="364" y="2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36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60"/>
            <p:cNvSpPr>
              <a:spLocks/>
            </p:cNvSpPr>
            <p:nvPr/>
          </p:nvSpPr>
          <p:spPr bwMode="auto">
            <a:xfrm>
              <a:off x="9753600" y="1951038"/>
              <a:ext cx="1871663" cy="2119313"/>
            </a:xfrm>
            <a:custGeom>
              <a:avLst/>
              <a:gdLst>
                <a:gd name="T0" fmla="*/ 585 w 585"/>
                <a:gd name="T1" fmla="*/ 505 h 656"/>
                <a:gd name="T2" fmla="*/ 356 w 585"/>
                <a:gd name="T3" fmla="*/ 275 h 656"/>
                <a:gd name="T4" fmla="*/ 81 w 585"/>
                <a:gd name="T5" fmla="*/ 0 h 656"/>
                <a:gd name="T6" fmla="*/ 0 w 585"/>
                <a:gd name="T7" fmla="*/ 0 h 656"/>
                <a:gd name="T8" fmla="*/ 0 w 585"/>
                <a:gd name="T9" fmla="*/ 3 h 656"/>
                <a:gd name="T10" fmla="*/ 79 w 585"/>
                <a:gd name="T11" fmla="*/ 3 h 656"/>
                <a:gd name="T12" fmla="*/ 354 w 585"/>
                <a:gd name="T13" fmla="*/ 277 h 656"/>
                <a:gd name="T14" fmla="*/ 581 w 585"/>
                <a:gd name="T15" fmla="*/ 505 h 656"/>
                <a:gd name="T16" fmla="*/ 438 w 585"/>
                <a:gd name="T17" fmla="*/ 647 h 656"/>
                <a:gd name="T18" fmla="*/ 433 w 585"/>
                <a:gd name="T19" fmla="*/ 648 h 656"/>
                <a:gd name="T20" fmla="*/ 433 w 585"/>
                <a:gd name="T21" fmla="*/ 654 h 656"/>
                <a:gd name="T22" fmla="*/ 439 w 585"/>
                <a:gd name="T23" fmla="*/ 654 h 656"/>
                <a:gd name="T24" fmla="*/ 440 w 585"/>
                <a:gd name="T25" fmla="*/ 649 h 656"/>
                <a:gd name="T26" fmla="*/ 585 w 585"/>
                <a:gd name="T27" fmla="*/ 50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56">
                  <a:moveTo>
                    <a:pt x="585" y="505"/>
                  </a:moveTo>
                  <a:cubicBezTo>
                    <a:pt x="356" y="275"/>
                    <a:pt x="356" y="275"/>
                    <a:pt x="356" y="27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354" y="277"/>
                    <a:pt x="354" y="277"/>
                    <a:pt x="354" y="277"/>
                  </a:cubicBezTo>
                  <a:cubicBezTo>
                    <a:pt x="581" y="505"/>
                    <a:pt x="581" y="505"/>
                    <a:pt x="581" y="505"/>
                  </a:cubicBezTo>
                  <a:cubicBezTo>
                    <a:pt x="438" y="647"/>
                    <a:pt x="438" y="647"/>
                    <a:pt x="438" y="647"/>
                  </a:cubicBezTo>
                  <a:cubicBezTo>
                    <a:pt x="437" y="646"/>
                    <a:pt x="435" y="647"/>
                    <a:pt x="433" y="648"/>
                  </a:cubicBezTo>
                  <a:cubicBezTo>
                    <a:pt x="432" y="650"/>
                    <a:pt x="432" y="652"/>
                    <a:pt x="433" y="654"/>
                  </a:cubicBezTo>
                  <a:cubicBezTo>
                    <a:pt x="435" y="656"/>
                    <a:pt x="438" y="656"/>
                    <a:pt x="439" y="654"/>
                  </a:cubicBezTo>
                  <a:cubicBezTo>
                    <a:pt x="441" y="653"/>
                    <a:pt x="441" y="651"/>
                    <a:pt x="440" y="649"/>
                  </a:cubicBezTo>
                  <a:lnTo>
                    <a:pt x="585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161"/>
            <p:cNvSpPr>
              <a:spLocks/>
            </p:cNvSpPr>
            <p:nvPr/>
          </p:nvSpPr>
          <p:spPr bwMode="auto">
            <a:xfrm>
              <a:off x="10655300" y="820738"/>
              <a:ext cx="1489075" cy="2257425"/>
            </a:xfrm>
            <a:custGeom>
              <a:avLst/>
              <a:gdLst>
                <a:gd name="T0" fmla="*/ 463 w 465"/>
                <a:gd name="T1" fmla="*/ 594 h 699"/>
                <a:gd name="T2" fmla="*/ 463 w 465"/>
                <a:gd name="T3" fmla="*/ 588 h 699"/>
                <a:gd name="T4" fmla="*/ 457 w 465"/>
                <a:gd name="T5" fmla="*/ 588 h 699"/>
                <a:gd name="T6" fmla="*/ 456 w 465"/>
                <a:gd name="T7" fmla="*/ 593 h 699"/>
                <a:gd name="T8" fmla="*/ 353 w 465"/>
                <a:gd name="T9" fmla="*/ 697 h 699"/>
                <a:gd name="T10" fmla="*/ 287 w 465"/>
                <a:gd name="T11" fmla="*/ 697 h 699"/>
                <a:gd name="T12" fmla="*/ 145 w 465"/>
                <a:gd name="T13" fmla="*/ 554 h 699"/>
                <a:gd name="T14" fmla="*/ 2 w 465"/>
                <a:gd name="T15" fmla="*/ 412 h 699"/>
                <a:gd name="T16" fmla="*/ 2 w 465"/>
                <a:gd name="T17" fmla="*/ 346 h 699"/>
                <a:gd name="T18" fmla="*/ 163 w 465"/>
                <a:gd name="T19" fmla="*/ 186 h 699"/>
                <a:gd name="T20" fmla="*/ 163 w 465"/>
                <a:gd name="T21" fmla="*/ 146 h 699"/>
                <a:gd name="T22" fmla="*/ 22 w 465"/>
                <a:gd name="T23" fmla="*/ 6 h 699"/>
                <a:gd name="T24" fmla="*/ 22 w 465"/>
                <a:gd name="T25" fmla="*/ 1 h 699"/>
                <a:gd name="T26" fmla="*/ 16 w 465"/>
                <a:gd name="T27" fmla="*/ 1 h 699"/>
                <a:gd name="T28" fmla="*/ 16 w 465"/>
                <a:gd name="T29" fmla="*/ 7 h 699"/>
                <a:gd name="T30" fmla="*/ 20 w 465"/>
                <a:gd name="T31" fmla="*/ 8 h 699"/>
                <a:gd name="T32" fmla="*/ 160 w 465"/>
                <a:gd name="T33" fmla="*/ 148 h 699"/>
                <a:gd name="T34" fmla="*/ 160 w 465"/>
                <a:gd name="T35" fmla="*/ 185 h 699"/>
                <a:gd name="T36" fmla="*/ 0 w 465"/>
                <a:gd name="T37" fmla="*/ 345 h 699"/>
                <a:gd name="T38" fmla="*/ 0 w 465"/>
                <a:gd name="T39" fmla="*/ 413 h 699"/>
                <a:gd name="T40" fmla="*/ 143 w 465"/>
                <a:gd name="T41" fmla="*/ 556 h 699"/>
                <a:gd name="T42" fmla="*/ 286 w 465"/>
                <a:gd name="T43" fmla="*/ 699 h 699"/>
                <a:gd name="T44" fmla="*/ 354 w 465"/>
                <a:gd name="T45" fmla="*/ 699 h 699"/>
                <a:gd name="T46" fmla="*/ 458 w 465"/>
                <a:gd name="T47" fmla="*/ 595 h 699"/>
                <a:gd name="T48" fmla="*/ 463 w 465"/>
                <a:gd name="T49" fmla="*/ 59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699">
                  <a:moveTo>
                    <a:pt x="463" y="594"/>
                  </a:moveTo>
                  <a:cubicBezTo>
                    <a:pt x="465" y="593"/>
                    <a:pt x="465" y="590"/>
                    <a:pt x="463" y="588"/>
                  </a:cubicBezTo>
                  <a:cubicBezTo>
                    <a:pt x="461" y="587"/>
                    <a:pt x="459" y="587"/>
                    <a:pt x="457" y="588"/>
                  </a:cubicBezTo>
                  <a:cubicBezTo>
                    <a:pt x="456" y="590"/>
                    <a:pt x="456" y="591"/>
                    <a:pt x="456" y="593"/>
                  </a:cubicBezTo>
                  <a:cubicBezTo>
                    <a:pt x="353" y="697"/>
                    <a:pt x="353" y="697"/>
                    <a:pt x="353" y="697"/>
                  </a:cubicBezTo>
                  <a:cubicBezTo>
                    <a:pt x="287" y="697"/>
                    <a:pt x="287" y="697"/>
                    <a:pt x="287" y="697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2" y="412"/>
                    <a:pt x="2" y="412"/>
                    <a:pt x="2" y="412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4" y="3"/>
                    <a:pt x="14" y="6"/>
                    <a:pt x="16" y="7"/>
                  </a:cubicBezTo>
                  <a:cubicBezTo>
                    <a:pt x="17" y="9"/>
                    <a:pt x="19" y="9"/>
                    <a:pt x="20" y="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286" y="699"/>
                    <a:pt x="286" y="699"/>
                    <a:pt x="286" y="699"/>
                  </a:cubicBezTo>
                  <a:cubicBezTo>
                    <a:pt x="354" y="699"/>
                    <a:pt x="354" y="699"/>
                    <a:pt x="354" y="699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60" y="596"/>
                    <a:pt x="462" y="596"/>
                    <a:pt x="463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162"/>
            <p:cNvSpPr>
              <a:spLocks/>
            </p:cNvSpPr>
            <p:nvPr/>
          </p:nvSpPr>
          <p:spPr bwMode="auto">
            <a:xfrm>
              <a:off x="9891713" y="2722563"/>
              <a:ext cx="1119188" cy="1130300"/>
            </a:xfrm>
            <a:custGeom>
              <a:avLst/>
              <a:gdLst>
                <a:gd name="T0" fmla="*/ 58 w 350"/>
                <a:gd name="T1" fmla="*/ 8 h 350"/>
                <a:gd name="T2" fmla="*/ 58 w 350"/>
                <a:gd name="T3" fmla="*/ 2 h 350"/>
                <a:gd name="T4" fmla="*/ 52 w 350"/>
                <a:gd name="T5" fmla="*/ 2 h 350"/>
                <a:gd name="T6" fmla="*/ 51 w 350"/>
                <a:gd name="T7" fmla="*/ 6 h 350"/>
                <a:gd name="T8" fmla="*/ 0 w 350"/>
                <a:gd name="T9" fmla="*/ 58 h 350"/>
                <a:gd name="T10" fmla="*/ 0 w 350"/>
                <a:gd name="T11" fmla="*/ 133 h 350"/>
                <a:gd name="T12" fmla="*/ 108 w 350"/>
                <a:gd name="T13" fmla="*/ 241 h 350"/>
                <a:gd name="T14" fmla="*/ 217 w 350"/>
                <a:gd name="T15" fmla="*/ 350 h 350"/>
                <a:gd name="T16" fmla="*/ 292 w 350"/>
                <a:gd name="T17" fmla="*/ 350 h 350"/>
                <a:gd name="T18" fmla="*/ 344 w 350"/>
                <a:gd name="T19" fmla="*/ 299 h 350"/>
                <a:gd name="T20" fmla="*/ 348 w 350"/>
                <a:gd name="T21" fmla="*/ 298 h 350"/>
                <a:gd name="T22" fmla="*/ 348 w 350"/>
                <a:gd name="T23" fmla="*/ 292 h 350"/>
                <a:gd name="T24" fmla="*/ 342 w 350"/>
                <a:gd name="T25" fmla="*/ 292 h 350"/>
                <a:gd name="T26" fmla="*/ 342 w 350"/>
                <a:gd name="T27" fmla="*/ 297 h 350"/>
                <a:gd name="T28" fmla="*/ 291 w 350"/>
                <a:gd name="T29" fmla="*/ 347 h 350"/>
                <a:gd name="T30" fmla="*/ 218 w 350"/>
                <a:gd name="T31" fmla="*/ 347 h 350"/>
                <a:gd name="T32" fmla="*/ 110 w 350"/>
                <a:gd name="T33" fmla="*/ 239 h 350"/>
                <a:gd name="T34" fmla="*/ 3 w 350"/>
                <a:gd name="T35" fmla="*/ 132 h 350"/>
                <a:gd name="T36" fmla="*/ 3 w 350"/>
                <a:gd name="T37" fmla="*/ 59 h 350"/>
                <a:gd name="T38" fmla="*/ 53 w 350"/>
                <a:gd name="T39" fmla="*/ 9 h 350"/>
                <a:gd name="T40" fmla="*/ 58 w 350"/>
                <a:gd name="T41" fmla="*/ 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" h="350">
                  <a:moveTo>
                    <a:pt x="58" y="8"/>
                  </a:move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2" y="2"/>
                  </a:cubicBezTo>
                  <a:cubicBezTo>
                    <a:pt x="51" y="3"/>
                    <a:pt x="51" y="5"/>
                    <a:pt x="51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217" y="350"/>
                    <a:pt x="217" y="350"/>
                    <a:pt x="217" y="350"/>
                  </a:cubicBezTo>
                  <a:cubicBezTo>
                    <a:pt x="292" y="350"/>
                    <a:pt x="292" y="350"/>
                    <a:pt x="292" y="350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7" y="299"/>
                    <a:pt x="348" y="298"/>
                  </a:cubicBezTo>
                  <a:cubicBezTo>
                    <a:pt x="350" y="296"/>
                    <a:pt x="350" y="293"/>
                    <a:pt x="348" y="292"/>
                  </a:cubicBezTo>
                  <a:cubicBezTo>
                    <a:pt x="347" y="290"/>
                    <a:pt x="344" y="290"/>
                    <a:pt x="342" y="292"/>
                  </a:cubicBezTo>
                  <a:cubicBezTo>
                    <a:pt x="341" y="293"/>
                    <a:pt x="341" y="295"/>
                    <a:pt x="342" y="297"/>
                  </a:cubicBezTo>
                  <a:cubicBezTo>
                    <a:pt x="291" y="347"/>
                    <a:pt x="291" y="347"/>
                    <a:pt x="291" y="347"/>
                  </a:cubicBezTo>
                  <a:cubicBezTo>
                    <a:pt x="218" y="347"/>
                    <a:pt x="218" y="347"/>
                    <a:pt x="218" y="347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7" y="9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63"/>
            <p:cNvSpPr>
              <a:spLocks/>
            </p:cNvSpPr>
            <p:nvPr/>
          </p:nvSpPr>
          <p:spPr bwMode="auto">
            <a:xfrm>
              <a:off x="9926638" y="2619375"/>
              <a:ext cx="1187450" cy="1198563"/>
            </a:xfrm>
            <a:custGeom>
              <a:avLst/>
              <a:gdLst>
                <a:gd name="T0" fmla="*/ 0 w 371"/>
                <a:gd name="T1" fmla="*/ 160 h 371"/>
                <a:gd name="T2" fmla="*/ 105 w 371"/>
                <a:gd name="T3" fmla="*/ 265 h 371"/>
                <a:gd name="T4" fmla="*/ 211 w 371"/>
                <a:gd name="T5" fmla="*/ 371 h 371"/>
                <a:gd name="T6" fmla="*/ 277 w 371"/>
                <a:gd name="T7" fmla="*/ 371 h 371"/>
                <a:gd name="T8" fmla="*/ 365 w 371"/>
                <a:gd name="T9" fmla="*/ 283 h 371"/>
                <a:gd name="T10" fmla="*/ 369 w 371"/>
                <a:gd name="T11" fmla="*/ 282 h 371"/>
                <a:gd name="T12" fmla="*/ 369 w 371"/>
                <a:gd name="T13" fmla="*/ 276 h 371"/>
                <a:gd name="T14" fmla="*/ 363 w 371"/>
                <a:gd name="T15" fmla="*/ 276 h 371"/>
                <a:gd name="T16" fmla="*/ 363 w 371"/>
                <a:gd name="T17" fmla="*/ 281 h 371"/>
                <a:gd name="T18" fmla="*/ 275 w 371"/>
                <a:gd name="T19" fmla="*/ 368 h 371"/>
                <a:gd name="T20" fmla="*/ 212 w 371"/>
                <a:gd name="T21" fmla="*/ 368 h 371"/>
                <a:gd name="T22" fmla="*/ 107 w 371"/>
                <a:gd name="T23" fmla="*/ 263 h 371"/>
                <a:gd name="T24" fmla="*/ 3 w 371"/>
                <a:gd name="T25" fmla="*/ 159 h 371"/>
                <a:gd name="T26" fmla="*/ 3 w 371"/>
                <a:gd name="T27" fmla="*/ 96 h 371"/>
                <a:gd name="T28" fmla="*/ 91 w 371"/>
                <a:gd name="T29" fmla="*/ 8 h 371"/>
                <a:gd name="T30" fmla="*/ 95 w 371"/>
                <a:gd name="T31" fmla="*/ 8 h 371"/>
                <a:gd name="T32" fmla="*/ 95 w 371"/>
                <a:gd name="T33" fmla="*/ 2 h 371"/>
                <a:gd name="T34" fmla="*/ 89 w 371"/>
                <a:gd name="T35" fmla="*/ 2 h 371"/>
                <a:gd name="T36" fmla="*/ 89 w 371"/>
                <a:gd name="T37" fmla="*/ 6 h 371"/>
                <a:gd name="T38" fmla="*/ 0 w 371"/>
                <a:gd name="T39" fmla="*/ 95 h 371"/>
                <a:gd name="T40" fmla="*/ 0 w 371"/>
                <a:gd name="T41" fmla="*/ 16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371">
                  <a:moveTo>
                    <a:pt x="0" y="160"/>
                  </a:moveTo>
                  <a:cubicBezTo>
                    <a:pt x="105" y="265"/>
                    <a:pt x="105" y="265"/>
                    <a:pt x="105" y="265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365" y="283"/>
                    <a:pt x="365" y="283"/>
                    <a:pt x="365" y="283"/>
                  </a:cubicBezTo>
                  <a:cubicBezTo>
                    <a:pt x="366" y="283"/>
                    <a:pt x="368" y="283"/>
                    <a:pt x="369" y="282"/>
                  </a:cubicBezTo>
                  <a:cubicBezTo>
                    <a:pt x="371" y="280"/>
                    <a:pt x="371" y="277"/>
                    <a:pt x="369" y="276"/>
                  </a:cubicBezTo>
                  <a:cubicBezTo>
                    <a:pt x="368" y="274"/>
                    <a:pt x="365" y="274"/>
                    <a:pt x="363" y="276"/>
                  </a:cubicBezTo>
                  <a:cubicBezTo>
                    <a:pt x="362" y="277"/>
                    <a:pt x="362" y="279"/>
                    <a:pt x="363" y="281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9"/>
                    <a:pt x="94" y="9"/>
                    <a:pt x="95" y="8"/>
                  </a:cubicBezTo>
                  <a:cubicBezTo>
                    <a:pt x="97" y="6"/>
                    <a:pt x="97" y="3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88" y="3"/>
                    <a:pt x="88" y="5"/>
                    <a:pt x="89" y="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64"/>
            <p:cNvSpPr>
              <a:spLocks/>
            </p:cNvSpPr>
            <p:nvPr/>
          </p:nvSpPr>
          <p:spPr bwMode="auto">
            <a:xfrm>
              <a:off x="9964738" y="2709863"/>
              <a:ext cx="1058863" cy="1069975"/>
            </a:xfrm>
            <a:custGeom>
              <a:avLst/>
              <a:gdLst>
                <a:gd name="T0" fmla="*/ 0 w 331"/>
                <a:gd name="T1" fmla="*/ 128 h 331"/>
                <a:gd name="T2" fmla="*/ 101 w 331"/>
                <a:gd name="T3" fmla="*/ 229 h 331"/>
                <a:gd name="T4" fmla="*/ 203 w 331"/>
                <a:gd name="T5" fmla="*/ 331 h 331"/>
                <a:gd name="T6" fmla="*/ 260 w 331"/>
                <a:gd name="T7" fmla="*/ 331 h 331"/>
                <a:gd name="T8" fmla="*/ 325 w 331"/>
                <a:gd name="T9" fmla="*/ 267 h 331"/>
                <a:gd name="T10" fmla="*/ 329 w 331"/>
                <a:gd name="T11" fmla="*/ 266 h 331"/>
                <a:gd name="T12" fmla="*/ 329 w 331"/>
                <a:gd name="T13" fmla="*/ 260 h 331"/>
                <a:gd name="T14" fmla="*/ 323 w 331"/>
                <a:gd name="T15" fmla="*/ 260 h 331"/>
                <a:gd name="T16" fmla="*/ 323 w 331"/>
                <a:gd name="T17" fmla="*/ 265 h 331"/>
                <a:gd name="T18" fmla="*/ 259 w 331"/>
                <a:gd name="T19" fmla="*/ 329 h 331"/>
                <a:gd name="T20" fmla="*/ 205 w 331"/>
                <a:gd name="T21" fmla="*/ 329 h 331"/>
                <a:gd name="T22" fmla="*/ 103 w 331"/>
                <a:gd name="T23" fmla="*/ 227 h 331"/>
                <a:gd name="T24" fmla="*/ 3 w 331"/>
                <a:gd name="T25" fmla="*/ 126 h 331"/>
                <a:gd name="T26" fmla="*/ 3 w 331"/>
                <a:gd name="T27" fmla="*/ 72 h 331"/>
                <a:gd name="T28" fmla="*/ 66 w 331"/>
                <a:gd name="T29" fmla="*/ 8 h 331"/>
                <a:gd name="T30" fmla="*/ 71 w 331"/>
                <a:gd name="T31" fmla="*/ 8 h 331"/>
                <a:gd name="T32" fmla="*/ 71 w 331"/>
                <a:gd name="T33" fmla="*/ 2 h 331"/>
                <a:gd name="T34" fmla="*/ 65 w 331"/>
                <a:gd name="T35" fmla="*/ 2 h 331"/>
                <a:gd name="T36" fmla="*/ 64 w 331"/>
                <a:gd name="T37" fmla="*/ 6 h 331"/>
                <a:gd name="T38" fmla="*/ 0 w 331"/>
                <a:gd name="T39" fmla="*/ 71 h 331"/>
                <a:gd name="T40" fmla="*/ 0 w 331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31">
                  <a:moveTo>
                    <a:pt x="0" y="128"/>
                  </a:moveTo>
                  <a:cubicBezTo>
                    <a:pt x="101" y="229"/>
                    <a:pt x="101" y="229"/>
                    <a:pt x="101" y="229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6" y="267"/>
                    <a:pt x="328" y="267"/>
                    <a:pt x="329" y="266"/>
                  </a:cubicBezTo>
                  <a:cubicBezTo>
                    <a:pt x="331" y="264"/>
                    <a:pt x="331" y="261"/>
                    <a:pt x="329" y="260"/>
                  </a:cubicBezTo>
                  <a:cubicBezTo>
                    <a:pt x="328" y="258"/>
                    <a:pt x="325" y="258"/>
                    <a:pt x="323" y="260"/>
                  </a:cubicBezTo>
                  <a:cubicBezTo>
                    <a:pt x="322" y="261"/>
                    <a:pt x="322" y="263"/>
                    <a:pt x="323" y="265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70" y="9"/>
                    <a:pt x="71" y="8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4" y="3"/>
                    <a:pt x="64" y="5"/>
                    <a:pt x="64" y="6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65"/>
            <p:cNvSpPr>
              <a:spLocks/>
            </p:cNvSpPr>
            <p:nvPr/>
          </p:nvSpPr>
          <p:spPr bwMode="auto">
            <a:xfrm>
              <a:off x="9999663" y="2800350"/>
              <a:ext cx="935038" cy="942975"/>
            </a:xfrm>
            <a:custGeom>
              <a:avLst/>
              <a:gdLst>
                <a:gd name="T0" fmla="*/ 48 w 292"/>
                <a:gd name="T1" fmla="*/ 8 h 292"/>
                <a:gd name="T2" fmla="*/ 48 w 292"/>
                <a:gd name="T3" fmla="*/ 2 h 292"/>
                <a:gd name="T4" fmla="*/ 42 w 292"/>
                <a:gd name="T5" fmla="*/ 2 h 292"/>
                <a:gd name="T6" fmla="*/ 41 w 292"/>
                <a:gd name="T7" fmla="*/ 7 h 292"/>
                <a:gd name="T8" fmla="*/ 0 w 292"/>
                <a:gd name="T9" fmla="*/ 48 h 292"/>
                <a:gd name="T10" fmla="*/ 0 w 292"/>
                <a:gd name="T11" fmla="*/ 95 h 292"/>
                <a:gd name="T12" fmla="*/ 98 w 292"/>
                <a:gd name="T13" fmla="*/ 193 h 292"/>
                <a:gd name="T14" fmla="*/ 197 w 292"/>
                <a:gd name="T15" fmla="*/ 292 h 292"/>
                <a:gd name="T16" fmla="*/ 244 w 292"/>
                <a:gd name="T17" fmla="*/ 292 h 292"/>
                <a:gd name="T18" fmla="*/ 286 w 292"/>
                <a:gd name="T19" fmla="*/ 251 h 292"/>
                <a:gd name="T20" fmla="*/ 290 w 292"/>
                <a:gd name="T21" fmla="*/ 250 h 292"/>
                <a:gd name="T22" fmla="*/ 290 w 292"/>
                <a:gd name="T23" fmla="*/ 244 h 292"/>
                <a:gd name="T24" fmla="*/ 284 w 292"/>
                <a:gd name="T25" fmla="*/ 244 h 292"/>
                <a:gd name="T26" fmla="*/ 284 w 292"/>
                <a:gd name="T27" fmla="*/ 249 h 292"/>
                <a:gd name="T28" fmla="*/ 243 w 292"/>
                <a:gd name="T29" fmla="*/ 289 h 292"/>
                <a:gd name="T30" fmla="*/ 198 w 292"/>
                <a:gd name="T31" fmla="*/ 289 h 292"/>
                <a:gd name="T32" fmla="*/ 100 w 292"/>
                <a:gd name="T33" fmla="*/ 191 h 292"/>
                <a:gd name="T34" fmla="*/ 3 w 292"/>
                <a:gd name="T35" fmla="*/ 94 h 292"/>
                <a:gd name="T36" fmla="*/ 3 w 292"/>
                <a:gd name="T37" fmla="*/ 49 h 292"/>
                <a:gd name="T38" fmla="*/ 43 w 292"/>
                <a:gd name="T39" fmla="*/ 9 h 292"/>
                <a:gd name="T40" fmla="*/ 48 w 292"/>
                <a:gd name="T4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292">
                  <a:moveTo>
                    <a:pt x="48" y="8"/>
                  </a:moveTo>
                  <a:cubicBezTo>
                    <a:pt x="50" y="6"/>
                    <a:pt x="50" y="3"/>
                    <a:pt x="48" y="2"/>
                  </a:cubicBezTo>
                  <a:cubicBezTo>
                    <a:pt x="47" y="0"/>
                    <a:pt x="44" y="0"/>
                    <a:pt x="42" y="2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86" y="251"/>
                    <a:pt x="286" y="251"/>
                    <a:pt x="286" y="251"/>
                  </a:cubicBezTo>
                  <a:cubicBezTo>
                    <a:pt x="287" y="251"/>
                    <a:pt x="289" y="251"/>
                    <a:pt x="290" y="250"/>
                  </a:cubicBezTo>
                  <a:cubicBezTo>
                    <a:pt x="292" y="248"/>
                    <a:pt x="292" y="245"/>
                    <a:pt x="290" y="244"/>
                  </a:cubicBezTo>
                  <a:cubicBezTo>
                    <a:pt x="289" y="242"/>
                    <a:pt x="286" y="242"/>
                    <a:pt x="284" y="244"/>
                  </a:cubicBezTo>
                  <a:cubicBezTo>
                    <a:pt x="283" y="245"/>
                    <a:pt x="283" y="247"/>
                    <a:pt x="284" y="249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198" y="289"/>
                    <a:pt x="198" y="289"/>
                    <a:pt x="198" y="289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5" y="9"/>
                    <a:pt x="47" y="9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66"/>
            <p:cNvSpPr>
              <a:spLocks/>
            </p:cNvSpPr>
            <p:nvPr/>
          </p:nvSpPr>
          <p:spPr bwMode="auto">
            <a:xfrm>
              <a:off x="11004550" y="3649663"/>
              <a:ext cx="409575" cy="277813"/>
            </a:xfrm>
            <a:custGeom>
              <a:avLst/>
              <a:gdLst>
                <a:gd name="T0" fmla="*/ 119 w 128"/>
                <a:gd name="T1" fmla="*/ 6 h 86"/>
                <a:gd name="T2" fmla="*/ 120 w 128"/>
                <a:gd name="T3" fmla="*/ 7 h 86"/>
                <a:gd name="T4" fmla="*/ 126 w 128"/>
                <a:gd name="T5" fmla="*/ 7 h 86"/>
                <a:gd name="T6" fmla="*/ 126 w 128"/>
                <a:gd name="T7" fmla="*/ 1 h 86"/>
                <a:gd name="T8" fmla="*/ 120 w 128"/>
                <a:gd name="T9" fmla="*/ 1 h 86"/>
                <a:gd name="T10" fmla="*/ 119 w 128"/>
                <a:gd name="T11" fmla="*/ 3 h 86"/>
                <a:gd name="T12" fmla="*/ 81 w 128"/>
                <a:gd name="T13" fmla="*/ 3 h 86"/>
                <a:gd name="T14" fmla="*/ 6 w 128"/>
                <a:gd name="T15" fmla="*/ 78 h 86"/>
                <a:gd name="T16" fmla="*/ 1 w 128"/>
                <a:gd name="T17" fmla="*/ 78 h 86"/>
                <a:gd name="T18" fmla="*/ 1 w 128"/>
                <a:gd name="T19" fmla="*/ 84 h 86"/>
                <a:gd name="T20" fmla="*/ 7 w 128"/>
                <a:gd name="T21" fmla="*/ 84 h 86"/>
                <a:gd name="T22" fmla="*/ 8 w 128"/>
                <a:gd name="T23" fmla="*/ 80 h 86"/>
                <a:gd name="T24" fmla="*/ 82 w 128"/>
                <a:gd name="T25" fmla="*/ 6 h 86"/>
                <a:gd name="T26" fmla="*/ 119 w 128"/>
                <a:gd name="T2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86">
                  <a:moveTo>
                    <a:pt x="119" y="6"/>
                  </a:moveTo>
                  <a:cubicBezTo>
                    <a:pt x="119" y="6"/>
                    <a:pt x="120" y="7"/>
                    <a:pt x="120" y="7"/>
                  </a:cubicBezTo>
                  <a:cubicBezTo>
                    <a:pt x="122" y="9"/>
                    <a:pt x="125" y="9"/>
                    <a:pt x="126" y="7"/>
                  </a:cubicBezTo>
                  <a:cubicBezTo>
                    <a:pt x="128" y="6"/>
                    <a:pt x="128" y="3"/>
                    <a:pt x="126" y="1"/>
                  </a:cubicBezTo>
                  <a:cubicBezTo>
                    <a:pt x="125" y="0"/>
                    <a:pt x="122" y="0"/>
                    <a:pt x="120" y="1"/>
                  </a:cubicBezTo>
                  <a:cubicBezTo>
                    <a:pt x="120" y="2"/>
                    <a:pt x="119" y="2"/>
                    <a:pt x="11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7"/>
                    <a:pt x="3" y="77"/>
                    <a:pt x="1" y="78"/>
                  </a:cubicBezTo>
                  <a:cubicBezTo>
                    <a:pt x="0" y="80"/>
                    <a:pt x="0" y="83"/>
                    <a:pt x="1" y="84"/>
                  </a:cubicBezTo>
                  <a:cubicBezTo>
                    <a:pt x="3" y="86"/>
                    <a:pt x="6" y="86"/>
                    <a:pt x="7" y="84"/>
                  </a:cubicBezTo>
                  <a:cubicBezTo>
                    <a:pt x="9" y="83"/>
                    <a:pt x="9" y="81"/>
                    <a:pt x="8" y="8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1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67"/>
            <p:cNvSpPr>
              <a:spLocks/>
            </p:cNvSpPr>
            <p:nvPr/>
          </p:nvSpPr>
          <p:spPr bwMode="auto">
            <a:xfrm>
              <a:off x="10383838" y="2765425"/>
              <a:ext cx="585788" cy="590550"/>
            </a:xfrm>
            <a:custGeom>
              <a:avLst/>
              <a:gdLst>
                <a:gd name="T0" fmla="*/ 2 w 183"/>
                <a:gd name="T1" fmla="*/ 8 h 183"/>
                <a:gd name="T2" fmla="*/ 7 w 183"/>
                <a:gd name="T3" fmla="*/ 9 h 183"/>
                <a:gd name="T4" fmla="*/ 90 w 183"/>
                <a:gd name="T5" fmla="*/ 92 h 183"/>
                <a:gd name="T6" fmla="*/ 175 w 183"/>
                <a:gd name="T7" fmla="*/ 176 h 183"/>
                <a:gd name="T8" fmla="*/ 175 w 183"/>
                <a:gd name="T9" fmla="*/ 181 h 183"/>
                <a:gd name="T10" fmla="*/ 181 w 183"/>
                <a:gd name="T11" fmla="*/ 181 h 183"/>
                <a:gd name="T12" fmla="*/ 181 w 183"/>
                <a:gd name="T13" fmla="*/ 175 h 183"/>
                <a:gd name="T14" fmla="*/ 177 w 183"/>
                <a:gd name="T15" fmla="*/ 174 h 183"/>
                <a:gd name="T16" fmla="*/ 92 w 183"/>
                <a:gd name="T17" fmla="*/ 90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2" y="8"/>
                  </a:moveTo>
                  <a:cubicBezTo>
                    <a:pt x="3" y="9"/>
                    <a:pt x="5" y="9"/>
                    <a:pt x="7" y="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68"/>
            <p:cNvSpPr>
              <a:spLocks/>
            </p:cNvSpPr>
            <p:nvPr/>
          </p:nvSpPr>
          <p:spPr bwMode="auto">
            <a:xfrm>
              <a:off x="10288588" y="2474913"/>
              <a:ext cx="968375" cy="977900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4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69"/>
            <p:cNvSpPr>
              <a:spLocks/>
            </p:cNvSpPr>
            <p:nvPr/>
          </p:nvSpPr>
          <p:spPr bwMode="auto">
            <a:xfrm>
              <a:off x="10185400" y="2319338"/>
              <a:ext cx="1225550" cy="1236663"/>
            </a:xfrm>
            <a:custGeom>
              <a:avLst/>
              <a:gdLst>
                <a:gd name="T0" fmla="*/ 2 w 383"/>
                <a:gd name="T1" fmla="*/ 2 h 383"/>
                <a:gd name="T2" fmla="*/ 2 w 383"/>
                <a:gd name="T3" fmla="*/ 8 h 383"/>
                <a:gd name="T4" fmla="*/ 7 w 383"/>
                <a:gd name="T5" fmla="*/ 8 h 383"/>
                <a:gd name="T6" fmla="*/ 190 w 383"/>
                <a:gd name="T7" fmla="*/ 192 h 383"/>
                <a:gd name="T8" fmla="*/ 375 w 383"/>
                <a:gd name="T9" fmla="*/ 376 h 383"/>
                <a:gd name="T10" fmla="*/ 376 w 383"/>
                <a:gd name="T11" fmla="*/ 381 h 383"/>
                <a:gd name="T12" fmla="*/ 382 w 383"/>
                <a:gd name="T13" fmla="*/ 381 h 383"/>
                <a:gd name="T14" fmla="*/ 382 w 383"/>
                <a:gd name="T15" fmla="*/ 375 h 383"/>
                <a:gd name="T16" fmla="*/ 377 w 383"/>
                <a:gd name="T17" fmla="*/ 374 h 383"/>
                <a:gd name="T18" fmla="*/ 192 w 383"/>
                <a:gd name="T19" fmla="*/ 190 h 383"/>
                <a:gd name="T20" fmla="*/ 9 w 383"/>
                <a:gd name="T21" fmla="*/ 6 h 383"/>
                <a:gd name="T22" fmla="*/ 8 w 383"/>
                <a:gd name="T23" fmla="*/ 2 h 383"/>
                <a:gd name="T24" fmla="*/ 2 w 383"/>
                <a:gd name="T2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4" y="378"/>
                    <a:pt x="374" y="380"/>
                    <a:pt x="376" y="381"/>
                  </a:cubicBezTo>
                  <a:cubicBezTo>
                    <a:pt x="377" y="383"/>
                    <a:pt x="380" y="383"/>
                    <a:pt x="382" y="381"/>
                  </a:cubicBezTo>
                  <a:cubicBezTo>
                    <a:pt x="383" y="379"/>
                    <a:pt x="383" y="377"/>
                    <a:pt x="382" y="375"/>
                  </a:cubicBezTo>
                  <a:cubicBezTo>
                    <a:pt x="380" y="374"/>
                    <a:pt x="378" y="374"/>
                    <a:pt x="377" y="374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70"/>
            <p:cNvSpPr>
              <a:spLocks/>
            </p:cNvSpPr>
            <p:nvPr/>
          </p:nvSpPr>
          <p:spPr bwMode="auto">
            <a:xfrm>
              <a:off x="10339388" y="2422525"/>
              <a:ext cx="969963" cy="979488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3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71"/>
            <p:cNvSpPr>
              <a:spLocks/>
            </p:cNvSpPr>
            <p:nvPr/>
          </p:nvSpPr>
          <p:spPr bwMode="auto">
            <a:xfrm>
              <a:off x="10210800" y="2241550"/>
              <a:ext cx="1276350" cy="1289050"/>
            </a:xfrm>
            <a:custGeom>
              <a:avLst/>
              <a:gdLst>
                <a:gd name="T0" fmla="*/ 8 w 399"/>
                <a:gd name="T1" fmla="*/ 1 h 399"/>
                <a:gd name="T2" fmla="*/ 2 w 399"/>
                <a:gd name="T3" fmla="*/ 1 h 399"/>
                <a:gd name="T4" fmla="*/ 2 w 399"/>
                <a:gd name="T5" fmla="*/ 8 h 399"/>
                <a:gd name="T6" fmla="*/ 7 w 399"/>
                <a:gd name="T7" fmla="*/ 8 h 399"/>
                <a:gd name="T8" fmla="*/ 198 w 399"/>
                <a:gd name="T9" fmla="*/ 200 h 399"/>
                <a:gd name="T10" fmla="*/ 391 w 399"/>
                <a:gd name="T11" fmla="*/ 392 h 399"/>
                <a:gd name="T12" fmla="*/ 392 w 399"/>
                <a:gd name="T13" fmla="*/ 397 h 399"/>
                <a:gd name="T14" fmla="*/ 398 w 399"/>
                <a:gd name="T15" fmla="*/ 397 h 399"/>
                <a:gd name="T16" fmla="*/ 398 w 399"/>
                <a:gd name="T17" fmla="*/ 391 h 399"/>
                <a:gd name="T18" fmla="*/ 393 w 399"/>
                <a:gd name="T19" fmla="*/ 390 h 399"/>
                <a:gd name="T20" fmla="*/ 200 w 399"/>
                <a:gd name="T21" fmla="*/ 198 h 399"/>
                <a:gd name="T22" fmla="*/ 9 w 399"/>
                <a:gd name="T23" fmla="*/ 6 h 399"/>
                <a:gd name="T24" fmla="*/ 8 w 399"/>
                <a:gd name="T25" fmla="*/ 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99">
                  <a:moveTo>
                    <a:pt x="8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90" y="394"/>
                    <a:pt x="390" y="396"/>
                    <a:pt x="392" y="397"/>
                  </a:cubicBezTo>
                  <a:cubicBezTo>
                    <a:pt x="393" y="399"/>
                    <a:pt x="396" y="399"/>
                    <a:pt x="398" y="397"/>
                  </a:cubicBezTo>
                  <a:cubicBezTo>
                    <a:pt x="399" y="395"/>
                    <a:pt x="399" y="393"/>
                    <a:pt x="398" y="391"/>
                  </a:cubicBezTo>
                  <a:cubicBezTo>
                    <a:pt x="396" y="390"/>
                    <a:pt x="394" y="390"/>
                    <a:pt x="393" y="390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72"/>
            <p:cNvSpPr>
              <a:spLocks/>
            </p:cNvSpPr>
            <p:nvPr/>
          </p:nvSpPr>
          <p:spPr bwMode="auto">
            <a:xfrm>
              <a:off x="11517313" y="2846388"/>
              <a:ext cx="233363" cy="28575"/>
            </a:xfrm>
            <a:custGeom>
              <a:avLst/>
              <a:gdLst>
                <a:gd name="T0" fmla="*/ 65 w 73"/>
                <a:gd name="T1" fmla="*/ 7 h 9"/>
                <a:gd name="T2" fmla="*/ 71 w 73"/>
                <a:gd name="T3" fmla="*/ 7 h 9"/>
                <a:gd name="T4" fmla="*/ 71 w 73"/>
                <a:gd name="T5" fmla="*/ 1 h 9"/>
                <a:gd name="T6" fmla="*/ 65 w 73"/>
                <a:gd name="T7" fmla="*/ 1 h 9"/>
                <a:gd name="T8" fmla="*/ 64 w 73"/>
                <a:gd name="T9" fmla="*/ 3 h 9"/>
                <a:gd name="T10" fmla="*/ 8 w 73"/>
                <a:gd name="T11" fmla="*/ 3 h 9"/>
                <a:gd name="T12" fmla="*/ 7 w 73"/>
                <a:gd name="T13" fmla="*/ 1 h 9"/>
                <a:gd name="T14" fmla="*/ 1 w 73"/>
                <a:gd name="T15" fmla="*/ 1 h 9"/>
                <a:gd name="T16" fmla="*/ 1 w 73"/>
                <a:gd name="T17" fmla="*/ 7 h 9"/>
                <a:gd name="T18" fmla="*/ 7 w 73"/>
                <a:gd name="T19" fmla="*/ 7 h 9"/>
                <a:gd name="T20" fmla="*/ 8 w 73"/>
                <a:gd name="T21" fmla="*/ 6 h 9"/>
                <a:gd name="T22" fmla="*/ 64 w 73"/>
                <a:gd name="T23" fmla="*/ 6 h 9"/>
                <a:gd name="T24" fmla="*/ 65 w 73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">
                  <a:moveTo>
                    <a:pt x="65" y="7"/>
                  </a:moveTo>
                  <a:cubicBezTo>
                    <a:pt x="67" y="9"/>
                    <a:pt x="70" y="9"/>
                    <a:pt x="71" y="7"/>
                  </a:cubicBezTo>
                  <a:cubicBezTo>
                    <a:pt x="73" y="6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6" y="9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73"/>
            <p:cNvSpPr>
              <a:spLocks noEditPoints="1"/>
            </p:cNvSpPr>
            <p:nvPr/>
          </p:nvSpPr>
          <p:spPr bwMode="auto">
            <a:xfrm>
              <a:off x="11288713" y="2516188"/>
              <a:ext cx="215900" cy="212725"/>
            </a:xfrm>
            <a:custGeom>
              <a:avLst/>
              <a:gdLst>
                <a:gd name="T0" fmla="*/ 56 w 67"/>
                <a:gd name="T1" fmla="*/ 64 h 66"/>
                <a:gd name="T2" fmla="*/ 64 w 67"/>
                <a:gd name="T3" fmla="*/ 64 h 66"/>
                <a:gd name="T4" fmla="*/ 64 w 67"/>
                <a:gd name="T5" fmla="*/ 56 h 66"/>
                <a:gd name="T6" fmla="*/ 57 w 67"/>
                <a:gd name="T7" fmla="*/ 55 h 66"/>
                <a:gd name="T8" fmla="*/ 11 w 67"/>
                <a:gd name="T9" fmla="*/ 9 h 66"/>
                <a:gd name="T10" fmla="*/ 10 w 67"/>
                <a:gd name="T11" fmla="*/ 2 h 66"/>
                <a:gd name="T12" fmla="*/ 2 w 67"/>
                <a:gd name="T13" fmla="*/ 2 h 66"/>
                <a:gd name="T14" fmla="*/ 2 w 67"/>
                <a:gd name="T15" fmla="*/ 10 h 66"/>
                <a:gd name="T16" fmla="*/ 9 w 67"/>
                <a:gd name="T17" fmla="*/ 11 h 66"/>
                <a:gd name="T18" fmla="*/ 55 w 67"/>
                <a:gd name="T19" fmla="*/ 57 h 66"/>
                <a:gd name="T20" fmla="*/ 56 w 67"/>
                <a:gd name="T21" fmla="*/ 64 h 66"/>
                <a:gd name="T22" fmla="*/ 58 w 67"/>
                <a:gd name="T23" fmla="*/ 58 h 66"/>
                <a:gd name="T24" fmla="*/ 62 w 67"/>
                <a:gd name="T25" fmla="*/ 58 h 66"/>
                <a:gd name="T26" fmla="*/ 62 w 67"/>
                <a:gd name="T27" fmla="*/ 62 h 66"/>
                <a:gd name="T28" fmla="*/ 58 w 67"/>
                <a:gd name="T29" fmla="*/ 62 h 66"/>
                <a:gd name="T30" fmla="*/ 58 w 67"/>
                <a:gd name="T31" fmla="*/ 58 h 66"/>
                <a:gd name="T32" fmla="*/ 8 w 67"/>
                <a:gd name="T33" fmla="*/ 8 h 66"/>
                <a:gd name="T34" fmla="*/ 4 w 67"/>
                <a:gd name="T35" fmla="*/ 8 h 66"/>
                <a:gd name="T36" fmla="*/ 4 w 67"/>
                <a:gd name="T37" fmla="*/ 4 h 66"/>
                <a:gd name="T38" fmla="*/ 8 w 67"/>
                <a:gd name="T39" fmla="*/ 4 h 66"/>
                <a:gd name="T40" fmla="*/ 8 w 67"/>
                <a:gd name="T4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6">
                  <a:moveTo>
                    <a:pt x="56" y="64"/>
                  </a:moveTo>
                  <a:cubicBezTo>
                    <a:pt x="59" y="66"/>
                    <a:pt x="62" y="66"/>
                    <a:pt x="64" y="64"/>
                  </a:cubicBezTo>
                  <a:cubicBezTo>
                    <a:pt x="67" y="62"/>
                    <a:pt x="67" y="58"/>
                    <a:pt x="64" y="56"/>
                  </a:cubicBezTo>
                  <a:cubicBezTo>
                    <a:pt x="62" y="54"/>
                    <a:pt x="60" y="54"/>
                    <a:pt x="57" y="5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4" y="62"/>
                    <a:pt x="56" y="64"/>
                  </a:cubicBezTo>
                  <a:close/>
                  <a:moveTo>
                    <a:pt x="58" y="58"/>
                  </a:moveTo>
                  <a:cubicBezTo>
                    <a:pt x="59" y="57"/>
                    <a:pt x="61" y="57"/>
                    <a:pt x="62" y="58"/>
                  </a:cubicBezTo>
                  <a:cubicBezTo>
                    <a:pt x="63" y="59"/>
                    <a:pt x="63" y="61"/>
                    <a:pt x="62" y="62"/>
                  </a:cubicBezTo>
                  <a:cubicBezTo>
                    <a:pt x="61" y="63"/>
                    <a:pt x="59" y="63"/>
                    <a:pt x="58" y="62"/>
                  </a:cubicBezTo>
                  <a:cubicBezTo>
                    <a:pt x="57" y="61"/>
                    <a:pt x="57" y="59"/>
                    <a:pt x="58" y="58"/>
                  </a:cubicBezTo>
                  <a:close/>
                  <a:moveTo>
                    <a:pt x="8" y="8"/>
                  </a:move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74"/>
            <p:cNvSpPr>
              <a:spLocks/>
            </p:cNvSpPr>
            <p:nvPr/>
          </p:nvSpPr>
          <p:spPr bwMode="auto">
            <a:xfrm>
              <a:off x="10528300" y="3495675"/>
              <a:ext cx="274638" cy="131763"/>
            </a:xfrm>
            <a:custGeom>
              <a:avLst/>
              <a:gdLst>
                <a:gd name="T0" fmla="*/ 7 w 86"/>
                <a:gd name="T1" fmla="*/ 9 h 41"/>
                <a:gd name="T2" fmla="*/ 36 w 86"/>
                <a:gd name="T3" fmla="*/ 38 h 41"/>
                <a:gd name="T4" fmla="*/ 78 w 86"/>
                <a:gd name="T5" fmla="*/ 38 h 41"/>
                <a:gd name="T6" fmla="*/ 79 w 86"/>
                <a:gd name="T7" fmla="*/ 39 h 41"/>
                <a:gd name="T8" fmla="*/ 85 w 86"/>
                <a:gd name="T9" fmla="*/ 39 h 41"/>
                <a:gd name="T10" fmla="*/ 85 w 86"/>
                <a:gd name="T11" fmla="*/ 33 h 41"/>
                <a:gd name="T12" fmla="*/ 79 w 86"/>
                <a:gd name="T13" fmla="*/ 33 h 41"/>
                <a:gd name="T14" fmla="*/ 78 w 86"/>
                <a:gd name="T15" fmla="*/ 35 h 41"/>
                <a:gd name="T16" fmla="*/ 37 w 86"/>
                <a:gd name="T17" fmla="*/ 35 h 41"/>
                <a:gd name="T18" fmla="*/ 9 w 86"/>
                <a:gd name="T19" fmla="*/ 7 h 41"/>
                <a:gd name="T20" fmla="*/ 8 w 86"/>
                <a:gd name="T21" fmla="*/ 2 h 41"/>
                <a:gd name="T22" fmla="*/ 2 w 86"/>
                <a:gd name="T23" fmla="*/ 2 h 41"/>
                <a:gd name="T24" fmla="*/ 2 w 86"/>
                <a:gd name="T25" fmla="*/ 8 h 41"/>
                <a:gd name="T26" fmla="*/ 7 w 86"/>
                <a:gd name="T2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41">
                  <a:moveTo>
                    <a:pt x="7" y="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9"/>
                    <a:pt x="79" y="39"/>
                  </a:cubicBezTo>
                  <a:cubicBezTo>
                    <a:pt x="80" y="41"/>
                    <a:pt x="83" y="41"/>
                    <a:pt x="85" y="39"/>
                  </a:cubicBezTo>
                  <a:cubicBezTo>
                    <a:pt x="86" y="38"/>
                    <a:pt x="86" y="35"/>
                    <a:pt x="85" y="33"/>
                  </a:cubicBezTo>
                  <a:cubicBezTo>
                    <a:pt x="83" y="32"/>
                    <a:pt x="80" y="32"/>
                    <a:pt x="79" y="33"/>
                  </a:cubicBezTo>
                  <a:cubicBezTo>
                    <a:pt x="78" y="34"/>
                    <a:pt x="78" y="34"/>
                    <a:pt x="7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75"/>
            <p:cNvSpPr>
              <a:spLocks/>
            </p:cNvSpPr>
            <p:nvPr/>
          </p:nvSpPr>
          <p:spPr bwMode="auto">
            <a:xfrm>
              <a:off x="10645775" y="3524250"/>
              <a:ext cx="157163" cy="31750"/>
            </a:xfrm>
            <a:custGeom>
              <a:avLst/>
              <a:gdLst>
                <a:gd name="T0" fmla="*/ 8 w 49"/>
                <a:gd name="T1" fmla="*/ 2 h 10"/>
                <a:gd name="T2" fmla="*/ 2 w 49"/>
                <a:gd name="T3" fmla="*/ 2 h 10"/>
                <a:gd name="T4" fmla="*/ 2 w 49"/>
                <a:gd name="T5" fmla="*/ 8 h 10"/>
                <a:gd name="T6" fmla="*/ 8 w 49"/>
                <a:gd name="T7" fmla="*/ 8 h 10"/>
                <a:gd name="T8" fmla="*/ 9 w 49"/>
                <a:gd name="T9" fmla="*/ 6 h 10"/>
                <a:gd name="T10" fmla="*/ 40 w 49"/>
                <a:gd name="T11" fmla="*/ 6 h 10"/>
                <a:gd name="T12" fmla="*/ 41 w 49"/>
                <a:gd name="T13" fmla="*/ 8 h 10"/>
                <a:gd name="T14" fmla="*/ 47 w 49"/>
                <a:gd name="T15" fmla="*/ 8 h 10"/>
                <a:gd name="T16" fmla="*/ 47 w 49"/>
                <a:gd name="T17" fmla="*/ 2 h 10"/>
                <a:gd name="T18" fmla="*/ 41 w 49"/>
                <a:gd name="T19" fmla="*/ 2 h 10"/>
                <a:gd name="T20" fmla="*/ 40 w 49"/>
                <a:gd name="T21" fmla="*/ 4 h 10"/>
                <a:gd name="T22" fmla="*/ 9 w 49"/>
                <a:gd name="T23" fmla="*/ 4 h 10"/>
                <a:gd name="T24" fmla="*/ 8 w 49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0"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3" y="10"/>
                    <a:pt x="46" y="10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76"/>
            <p:cNvSpPr>
              <a:spLocks noEditPoints="1"/>
            </p:cNvSpPr>
            <p:nvPr/>
          </p:nvSpPr>
          <p:spPr bwMode="auto">
            <a:xfrm>
              <a:off x="11071225" y="3414713"/>
              <a:ext cx="307975" cy="196850"/>
            </a:xfrm>
            <a:custGeom>
              <a:avLst/>
              <a:gdLst>
                <a:gd name="T0" fmla="*/ 9 w 96"/>
                <a:gd name="T1" fmla="*/ 11 h 61"/>
                <a:gd name="T2" fmla="*/ 54 w 96"/>
                <a:gd name="T3" fmla="*/ 56 h 61"/>
                <a:gd name="T4" fmla="*/ 84 w 96"/>
                <a:gd name="T5" fmla="*/ 56 h 61"/>
                <a:gd name="T6" fmla="*/ 86 w 96"/>
                <a:gd name="T7" fmla="*/ 59 h 61"/>
                <a:gd name="T8" fmla="*/ 94 w 96"/>
                <a:gd name="T9" fmla="*/ 59 h 61"/>
                <a:gd name="T10" fmla="*/ 94 w 96"/>
                <a:gd name="T11" fmla="*/ 51 h 61"/>
                <a:gd name="T12" fmla="*/ 86 w 96"/>
                <a:gd name="T13" fmla="*/ 51 h 61"/>
                <a:gd name="T14" fmla="*/ 84 w 96"/>
                <a:gd name="T15" fmla="*/ 53 h 61"/>
                <a:gd name="T16" fmla="*/ 55 w 96"/>
                <a:gd name="T17" fmla="*/ 53 h 61"/>
                <a:gd name="T18" fmla="*/ 11 w 96"/>
                <a:gd name="T19" fmla="*/ 9 h 61"/>
                <a:gd name="T20" fmla="*/ 10 w 96"/>
                <a:gd name="T21" fmla="*/ 2 h 61"/>
                <a:gd name="T22" fmla="*/ 2 w 96"/>
                <a:gd name="T23" fmla="*/ 2 h 61"/>
                <a:gd name="T24" fmla="*/ 2 w 96"/>
                <a:gd name="T25" fmla="*/ 10 h 61"/>
                <a:gd name="T26" fmla="*/ 9 w 96"/>
                <a:gd name="T27" fmla="*/ 11 h 61"/>
                <a:gd name="T28" fmla="*/ 88 w 96"/>
                <a:gd name="T29" fmla="*/ 53 h 61"/>
                <a:gd name="T30" fmla="*/ 92 w 96"/>
                <a:gd name="T31" fmla="*/ 53 h 61"/>
                <a:gd name="T32" fmla="*/ 92 w 96"/>
                <a:gd name="T33" fmla="*/ 57 h 61"/>
                <a:gd name="T34" fmla="*/ 88 w 96"/>
                <a:gd name="T35" fmla="*/ 57 h 61"/>
                <a:gd name="T36" fmla="*/ 88 w 96"/>
                <a:gd name="T37" fmla="*/ 53 h 61"/>
                <a:gd name="T38" fmla="*/ 4 w 96"/>
                <a:gd name="T39" fmla="*/ 4 h 61"/>
                <a:gd name="T40" fmla="*/ 8 w 96"/>
                <a:gd name="T41" fmla="*/ 4 h 61"/>
                <a:gd name="T42" fmla="*/ 8 w 96"/>
                <a:gd name="T43" fmla="*/ 8 h 61"/>
                <a:gd name="T44" fmla="*/ 4 w 96"/>
                <a:gd name="T45" fmla="*/ 8 h 61"/>
                <a:gd name="T46" fmla="*/ 4 w 96"/>
                <a:gd name="T4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61">
                  <a:moveTo>
                    <a:pt x="9" y="11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5" y="58"/>
                    <a:pt x="86" y="59"/>
                  </a:cubicBezTo>
                  <a:cubicBezTo>
                    <a:pt x="88" y="61"/>
                    <a:pt x="91" y="61"/>
                    <a:pt x="94" y="59"/>
                  </a:cubicBezTo>
                  <a:cubicBezTo>
                    <a:pt x="96" y="57"/>
                    <a:pt x="96" y="53"/>
                    <a:pt x="94" y="51"/>
                  </a:cubicBezTo>
                  <a:cubicBezTo>
                    <a:pt x="91" y="49"/>
                    <a:pt x="88" y="49"/>
                    <a:pt x="86" y="51"/>
                  </a:cubicBezTo>
                  <a:cubicBezTo>
                    <a:pt x="85" y="52"/>
                    <a:pt x="84" y="52"/>
                    <a:pt x="8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6" y="12"/>
                    <a:pt x="9" y="11"/>
                  </a:cubicBezTo>
                  <a:close/>
                  <a:moveTo>
                    <a:pt x="88" y="53"/>
                  </a:moveTo>
                  <a:cubicBezTo>
                    <a:pt x="89" y="52"/>
                    <a:pt x="90" y="52"/>
                    <a:pt x="92" y="53"/>
                  </a:cubicBezTo>
                  <a:cubicBezTo>
                    <a:pt x="93" y="54"/>
                    <a:pt x="93" y="56"/>
                    <a:pt x="92" y="57"/>
                  </a:cubicBezTo>
                  <a:cubicBezTo>
                    <a:pt x="90" y="58"/>
                    <a:pt x="89" y="58"/>
                    <a:pt x="88" y="57"/>
                  </a:cubicBezTo>
                  <a:cubicBezTo>
                    <a:pt x="86" y="56"/>
                    <a:pt x="86" y="54"/>
                    <a:pt x="88" y="53"/>
                  </a:cubicBezTo>
                  <a:close/>
                  <a:moveTo>
                    <a:pt x="4" y="4"/>
                  </a:move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77"/>
            <p:cNvSpPr>
              <a:spLocks noEditPoints="1"/>
            </p:cNvSpPr>
            <p:nvPr/>
          </p:nvSpPr>
          <p:spPr bwMode="auto">
            <a:xfrm>
              <a:off x="10563225" y="3159125"/>
              <a:ext cx="117475" cy="119063"/>
            </a:xfrm>
            <a:custGeom>
              <a:avLst/>
              <a:gdLst>
                <a:gd name="T0" fmla="*/ 35 w 37"/>
                <a:gd name="T1" fmla="*/ 10 h 37"/>
                <a:gd name="T2" fmla="*/ 35 w 37"/>
                <a:gd name="T3" fmla="*/ 2 h 37"/>
                <a:gd name="T4" fmla="*/ 27 w 37"/>
                <a:gd name="T5" fmla="*/ 2 h 37"/>
                <a:gd name="T6" fmla="*/ 26 w 37"/>
                <a:gd name="T7" fmla="*/ 9 h 37"/>
                <a:gd name="T8" fmla="*/ 9 w 37"/>
                <a:gd name="T9" fmla="*/ 26 h 37"/>
                <a:gd name="T10" fmla="*/ 2 w 37"/>
                <a:gd name="T11" fmla="*/ 27 h 37"/>
                <a:gd name="T12" fmla="*/ 2 w 37"/>
                <a:gd name="T13" fmla="*/ 35 h 37"/>
                <a:gd name="T14" fmla="*/ 10 w 37"/>
                <a:gd name="T15" fmla="*/ 35 h 37"/>
                <a:gd name="T16" fmla="*/ 11 w 37"/>
                <a:gd name="T17" fmla="*/ 28 h 37"/>
                <a:gd name="T18" fmla="*/ 28 w 37"/>
                <a:gd name="T19" fmla="*/ 11 h 37"/>
                <a:gd name="T20" fmla="*/ 35 w 37"/>
                <a:gd name="T21" fmla="*/ 10 h 37"/>
                <a:gd name="T22" fmla="*/ 29 w 37"/>
                <a:gd name="T23" fmla="*/ 4 h 37"/>
                <a:gd name="T24" fmla="*/ 33 w 37"/>
                <a:gd name="T25" fmla="*/ 4 h 37"/>
                <a:gd name="T26" fmla="*/ 33 w 37"/>
                <a:gd name="T27" fmla="*/ 8 h 37"/>
                <a:gd name="T28" fmla="*/ 29 w 37"/>
                <a:gd name="T29" fmla="*/ 8 h 37"/>
                <a:gd name="T30" fmla="*/ 29 w 37"/>
                <a:gd name="T31" fmla="*/ 4 h 37"/>
                <a:gd name="T32" fmla="*/ 8 w 37"/>
                <a:gd name="T33" fmla="*/ 33 h 37"/>
                <a:gd name="T34" fmla="*/ 4 w 37"/>
                <a:gd name="T35" fmla="*/ 33 h 37"/>
                <a:gd name="T36" fmla="*/ 4 w 37"/>
                <a:gd name="T37" fmla="*/ 29 h 37"/>
                <a:gd name="T38" fmla="*/ 8 w 37"/>
                <a:gd name="T39" fmla="*/ 29 h 37"/>
                <a:gd name="T40" fmla="*/ 8 w 37"/>
                <a:gd name="T4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35" y="10"/>
                  </a:moveTo>
                  <a:cubicBezTo>
                    <a:pt x="37" y="8"/>
                    <a:pt x="37" y="4"/>
                    <a:pt x="35" y="2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4"/>
                    <a:pt x="25" y="7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4"/>
                    <a:pt x="4" y="25"/>
                    <a:pt x="2" y="27"/>
                  </a:cubicBezTo>
                  <a:cubicBezTo>
                    <a:pt x="0" y="29"/>
                    <a:pt x="0" y="32"/>
                    <a:pt x="2" y="35"/>
                  </a:cubicBezTo>
                  <a:cubicBezTo>
                    <a:pt x="4" y="37"/>
                    <a:pt x="8" y="37"/>
                    <a:pt x="10" y="35"/>
                  </a:cubicBezTo>
                  <a:cubicBezTo>
                    <a:pt x="12" y="33"/>
                    <a:pt x="12" y="30"/>
                    <a:pt x="11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3" y="12"/>
                    <a:pt x="35" y="10"/>
                  </a:cubicBezTo>
                  <a:close/>
                  <a:moveTo>
                    <a:pt x="29" y="4"/>
                  </a:move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32" y="9"/>
                    <a:pt x="30" y="9"/>
                    <a:pt x="29" y="8"/>
                  </a:cubicBezTo>
                  <a:cubicBezTo>
                    <a:pt x="28" y="7"/>
                    <a:pt x="28" y="5"/>
                    <a:pt x="29" y="4"/>
                  </a:cubicBezTo>
                  <a:close/>
                  <a:moveTo>
                    <a:pt x="8" y="33"/>
                  </a:moveTo>
                  <a:cubicBezTo>
                    <a:pt x="7" y="34"/>
                    <a:pt x="5" y="34"/>
                    <a:pt x="4" y="33"/>
                  </a:cubicBezTo>
                  <a:cubicBezTo>
                    <a:pt x="3" y="32"/>
                    <a:pt x="3" y="30"/>
                    <a:pt x="4" y="29"/>
                  </a:cubicBezTo>
                  <a:cubicBezTo>
                    <a:pt x="5" y="28"/>
                    <a:pt x="7" y="28"/>
                    <a:pt x="8" y="29"/>
                  </a:cubicBezTo>
                  <a:cubicBezTo>
                    <a:pt x="9" y="30"/>
                    <a:pt x="9" y="32"/>
                    <a:pt x="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3" name="Freeform 40"/>
          <p:cNvSpPr>
            <a:spLocks/>
          </p:cNvSpPr>
          <p:nvPr/>
        </p:nvSpPr>
        <p:spPr bwMode="auto">
          <a:xfrm rot="2700000">
            <a:off x="2811610" y="3829298"/>
            <a:ext cx="1795959" cy="1854496"/>
          </a:xfrm>
          <a:custGeom>
            <a:avLst/>
            <a:gdLst>
              <a:gd name="T0" fmla="*/ 0 w 94"/>
              <a:gd name="T1" fmla="*/ 96 h 96"/>
              <a:gd name="T2" fmla="*/ 1 w 94"/>
              <a:gd name="T3" fmla="*/ 96 h 96"/>
              <a:gd name="T4" fmla="*/ 94 w 94"/>
              <a:gd name="T5" fmla="*/ 1 h 96"/>
              <a:gd name="T6" fmla="*/ 92 w 94"/>
              <a:gd name="T7" fmla="*/ 0 h 96"/>
              <a:gd name="T8" fmla="*/ 0 w 94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6">
                <a:moveTo>
                  <a:pt x="0" y="96"/>
                </a:moveTo>
                <a:cubicBezTo>
                  <a:pt x="0" y="96"/>
                  <a:pt x="0" y="96"/>
                  <a:pt x="1" y="96"/>
                </a:cubicBezTo>
                <a:cubicBezTo>
                  <a:pt x="32" y="65"/>
                  <a:pt x="63" y="33"/>
                  <a:pt x="94" y="1"/>
                </a:cubicBezTo>
                <a:cubicBezTo>
                  <a:pt x="93" y="1"/>
                  <a:pt x="93" y="1"/>
                  <a:pt x="92" y="0"/>
                </a:cubicBezTo>
                <a:cubicBezTo>
                  <a:pt x="62" y="32"/>
                  <a:pt x="31" y="64"/>
                  <a:pt x="0" y="96"/>
                </a:cubicBezTo>
                <a:close/>
              </a:path>
            </a:pathLst>
          </a:custGeom>
          <a:solidFill>
            <a:srgbClr val="00B4EB"/>
          </a:solidFill>
          <a:ln w="9525">
            <a:solidFill>
              <a:srgbClr val="00B4E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Freeform 59"/>
          <p:cNvSpPr>
            <a:spLocks/>
          </p:cNvSpPr>
          <p:nvPr/>
        </p:nvSpPr>
        <p:spPr bwMode="auto">
          <a:xfrm flipH="1">
            <a:off x="4163225" y="1258298"/>
            <a:ext cx="7394395" cy="1386398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一、網路霸凌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en-US" altLang="zh-TW" sz="2400" dirty="0">
                <a:solidFill>
                  <a:schemeClr val="bg1"/>
                </a:solidFill>
                <a:hlinkClick r:id="rId2"/>
              </a:rPr>
              <a:t>BBS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鄉民的正義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zh-TW" altLang="en-US" sz="2400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hlinkClick r:id="rId3"/>
              </a:rPr>
              <a:t>兇手不只一個</a:t>
            </a:r>
            <a:endParaRPr lang="en-US" altLang="zh-TW" sz="2400" dirty="0">
              <a:solidFill>
                <a:schemeClr val="bg1"/>
              </a:solidFill>
            </a:endParaRP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1798" y="5572569"/>
            <a:ext cx="1130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0461" y="3130796"/>
            <a:ext cx="617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二、資訊識讀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zh-TW" altLang="en-US" sz="2400" dirty="0">
                <a:solidFill>
                  <a:schemeClr val="bg1"/>
                </a:solidFill>
                <a:hlinkClick r:id="rId4"/>
              </a:rPr>
              <a:t>我的飛炫阿嬤</a:t>
            </a:r>
            <a:r>
              <a:rPr lang="zh-TW" altLang="en-US" sz="2400" dirty="0">
                <a:solidFill>
                  <a:schemeClr val="bg1"/>
                </a:solidFill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hlinkClick r:id="rId5"/>
              </a:rPr>
              <a:t>LINE</a:t>
            </a:r>
            <a:r>
              <a:rPr lang="zh-TW" altLang="en-US" sz="2400" dirty="0">
                <a:solidFill>
                  <a:schemeClr val="bg1"/>
                </a:solidFill>
                <a:hlinkClick r:id="rId5"/>
              </a:rPr>
              <a:t>免費貼圖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448" name="矩形 447"/>
          <p:cNvSpPr/>
          <p:nvPr/>
        </p:nvSpPr>
        <p:spPr>
          <a:xfrm>
            <a:off x="5290135" y="4482552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三</a:t>
            </a:r>
            <a:r>
              <a:rPr lang="zh-TW" altLang="en-US" sz="2400" dirty="0" smtClean="0">
                <a:solidFill>
                  <a:schemeClr val="bg1"/>
                </a:solidFill>
              </a:rPr>
              <a:t>、網路</a:t>
            </a:r>
            <a:r>
              <a:rPr lang="zh-TW" altLang="en-US" sz="2400" dirty="0">
                <a:solidFill>
                  <a:schemeClr val="bg1"/>
                </a:solidFill>
              </a:rPr>
              <a:t>不當應用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zh-TW" altLang="en-US" sz="2400" dirty="0">
                <a:solidFill>
                  <a:schemeClr val="bg1"/>
                </a:solidFill>
                <a:hlinkClick r:id="rId6"/>
              </a:rPr>
              <a:t>藍鯨遊戲</a:t>
            </a:r>
            <a:endParaRPr lang="zh-TW" altLang="en-US" sz="2400" dirty="0"/>
          </a:p>
        </p:txBody>
      </p:sp>
      <p:sp>
        <p:nvSpPr>
          <p:cNvPr id="449" name="矩形 448"/>
          <p:cNvSpPr/>
          <p:nvPr/>
        </p:nvSpPr>
        <p:spPr>
          <a:xfrm>
            <a:off x="4176324" y="5800692"/>
            <a:ext cx="6128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四</a:t>
            </a:r>
            <a:r>
              <a:rPr lang="zh-TW" altLang="en-US" sz="2400" dirty="0" smtClean="0">
                <a:solidFill>
                  <a:schemeClr val="bg1"/>
                </a:solidFill>
              </a:rPr>
              <a:t>、網路成癮</a:t>
            </a:r>
            <a:r>
              <a:rPr lang="en-US" altLang="zh-TW" sz="2400" dirty="0" smtClean="0">
                <a:solidFill>
                  <a:schemeClr val="bg1"/>
                </a:solidFill>
              </a:rPr>
              <a:t>-</a:t>
            </a:r>
            <a:r>
              <a:rPr lang="zh-TW" altLang="en-US" sz="2400" dirty="0" smtClean="0">
                <a:solidFill>
                  <a:schemeClr val="bg1"/>
                </a:solidFill>
                <a:hlinkClick r:id="rId7"/>
              </a:rPr>
              <a:t>盜刷信用卡買點數</a:t>
            </a:r>
            <a:r>
              <a:rPr lang="zh-TW" altLang="en-US" sz="2400" dirty="0" smtClean="0">
                <a:solidFill>
                  <a:schemeClr val="bg1"/>
                </a:solidFill>
              </a:rPr>
              <a:t>、</a:t>
            </a:r>
            <a:r>
              <a:rPr lang="zh-TW" altLang="en-US" sz="2400" dirty="0" smtClean="0">
                <a:solidFill>
                  <a:schemeClr val="bg1"/>
                </a:solidFill>
                <a:hlinkClick r:id="rId8"/>
              </a:rPr>
              <a:t>科技冷漠</a:t>
            </a:r>
            <a:endParaRPr lang="zh-TW" altLang="en-US" sz="2400" dirty="0"/>
          </a:p>
          <a:p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2" grpId="0"/>
      <p:bldP spid="4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1"/>
          <p:cNvSpPr>
            <a:spLocks/>
          </p:cNvSpPr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887066" y="31022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互動遊戲</a:t>
            </a:r>
            <a:endParaRPr lang="zh-CN" altLang="en-US" sz="40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4353220" y="189679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網路成癮評量測驗</a:t>
            </a:r>
          </a:p>
        </p:txBody>
      </p:sp>
      <p:sp>
        <p:nvSpPr>
          <p:cNvPr id="3" name="矩形 2"/>
          <p:cNvSpPr/>
          <p:nvPr/>
        </p:nvSpPr>
        <p:spPr>
          <a:xfrm>
            <a:off x="2766823" y="2902069"/>
            <a:ext cx="7433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hlinkClick r:id="rId2"/>
              </a:rPr>
              <a:t>http://web.pts.org.tw/php/event/livehouse.in/index.html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12" y="3784230"/>
            <a:ext cx="25971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9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1"/>
          <p:cNvSpPr>
            <a:spLocks/>
          </p:cNvSpPr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534572" y="37536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zh-CN" altLang="en-US" sz="40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917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4550" y="2616186"/>
            <a:ext cx="6799559" cy="2475412"/>
            <a:chOff x="1080550" y="2616186"/>
            <a:chExt cx="6799559" cy="2475412"/>
          </a:xfrm>
        </p:grpSpPr>
        <p:sp>
          <p:nvSpPr>
            <p:cNvPr id="4" name="文本框 3"/>
            <p:cNvSpPr txBox="1"/>
            <p:nvPr/>
          </p:nvSpPr>
          <p:spPr>
            <a:xfrm>
              <a:off x="1968773" y="2929206"/>
              <a:ext cx="51283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9600" b="1" dirty="0" smtClean="0">
                  <a:solidFill>
                    <a:srgbClr val="00B4E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謝謝大家</a:t>
              </a:r>
              <a:endParaRPr lang="zh-CN" altLang="en-US" sz="9600" b="1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080550" y="2616186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80550" y="5091598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组合 189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191" name="平行四边形 190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平行四边形 191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平行四边形 192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195" name="平行四边形 194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平行四边形 195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平行四边形 196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9" name="Freeform 284"/>
          <p:cNvSpPr>
            <a:spLocks/>
          </p:cNvSpPr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" fmla="*/ 245 w 15172"/>
              <a:gd name="connsiteY0" fmla="*/ 0 h 9526"/>
              <a:gd name="connsiteX1" fmla="*/ 0 w 15172"/>
              <a:gd name="connsiteY1" fmla="*/ 139 h 9526"/>
              <a:gd name="connsiteX2" fmla="*/ 82 w 15172"/>
              <a:gd name="connsiteY2" fmla="*/ 165 h 9526"/>
              <a:gd name="connsiteX3" fmla="*/ 265 w 15172"/>
              <a:gd name="connsiteY3" fmla="*/ 51 h 9526"/>
              <a:gd name="connsiteX4" fmla="*/ 837 w 15172"/>
              <a:gd name="connsiteY4" fmla="*/ 51 h 9526"/>
              <a:gd name="connsiteX5" fmla="*/ 1714 w 15172"/>
              <a:gd name="connsiteY5" fmla="*/ 596 h 9526"/>
              <a:gd name="connsiteX6" fmla="*/ 2633 w 15172"/>
              <a:gd name="connsiteY6" fmla="*/ 596 h 9526"/>
              <a:gd name="connsiteX7" fmla="*/ 6551 w 15172"/>
              <a:gd name="connsiteY7" fmla="*/ 3029 h 9526"/>
              <a:gd name="connsiteX8" fmla="*/ 6531 w 15172"/>
              <a:gd name="connsiteY8" fmla="*/ 4094 h 9526"/>
              <a:gd name="connsiteX9" fmla="*/ 9918 w 15172"/>
              <a:gd name="connsiteY9" fmla="*/ 6185 h 9526"/>
              <a:gd name="connsiteX10" fmla="*/ 15172 w 15172"/>
              <a:gd name="connsiteY10" fmla="*/ 9526 h 9526"/>
              <a:gd name="connsiteX11" fmla="*/ 10000 w 15172"/>
              <a:gd name="connsiteY11" fmla="*/ 6172 h 9526"/>
              <a:gd name="connsiteX12" fmla="*/ 6612 w 15172"/>
              <a:gd name="connsiteY12" fmla="*/ 4068 h 9526"/>
              <a:gd name="connsiteX13" fmla="*/ 6633 w 15172"/>
              <a:gd name="connsiteY13" fmla="*/ 3004 h 9526"/>
              <a:gd name="connsiteX14" fmla="*/ 2673 w 15172"/>
              <a:gd name="connsiteY14" fmla="*/ 545 h 9526"/>
              <a:gd name="connsiteX15" fmla="*/ 1755 w 15172"/>
              <a:gd name="connsiteY15" fmla="*/ 545 h 9526"/>
              <a:gd name="connsiteX16" fmla="*/ 878 w 15172"/>
              <a:gd name="connsiteY16" fmla="*/ 0 h 9526"/>
              <a:gd name="connsiteX17" fmla="*/ 245 w 15172"/>
              <a:gd name="connsiteY17" fmla="*/ 0 h 9526"/>
              <a:gd name="connsiteX0" fmla="*/ 161 w 10215"/>
              <a:gd name="connsiteY0" fmla="*/ 0 h 10251"/>
              <a:gd name="connsiteX1" fmla="*/ 0 w 10215"/>
              <a:gd name="connsiteY1" fmla="*/ 146 h 10251"/>
              <a:gd name="connsiteX2" fmla="*/ 54 w 10215"/>
              <a:gd name="connsiteY2" fmla="*/ 173 h 10251"/>
              <a:gd name="connsiteX3" fmla="*/ 175 w 10215"/>
              <a:gd name="connsiteY3" fmla="*/ 54 h 10251"/>
              <a:gd name="connsiteX4" fmla="*/ 552 w 10215"/>
              <a:gd name="connsiteY4" fmla="*/ 54 h 10251"/>
              <a:gd name="connsiteX5" fmla="*/ 1130 w 10215"/>
              <a:gd name="connsiteY5" fmla="*/ 626 h 10251"/>
              <a:gd name="connsiteX6" fmla="*/ 1735 w 10215"/>
              <a:gd name="connsiteY6" fmla="*/ 626 h 10251"/>
              <a:gd name="connsiteX7" fmla="*/ 4318 w 10215"/>
              <a:gd name="connsiteY7" fmla="*/ 3180 h 10251"/>
              <a:gd name="connsiteX8" fmla="*/ 4305 w 10215"/>
              <a:gd name="connsiteY8" fmla="*/ 4298 h 10251"/>
              <a:gd name="connsiteX9" fmla="*/ 6537 w 10215"/>
              <a:gd name="connsiteY9" fmla="*/ 6493 h 10251"/>
              <a:gd name="connsiteX10" fmla="*/ 10000 w 10215"/>
              <a:gd name="connsiteY10" fmla="*/ 10000 h 10251"/>
              <a:gd name="connsiteX11" fmla="*/ 6591 w 10215"/>
              <a:gd name="connsiteY11" fmla="*/ 6479 h 10251"/>
              <a:gd name="connsiteX12" fmla="*/ 4358 w 10215"/>
              <a:gd name="connsiteY12" fmla="*/ 4270 h 10251"/>
              <a:gd name="connsiteX13" fmla="*/ 4372 w 10215"/>
              <a:gd name="connsiteY13" fmla="*/ 3153 h 10251"/>
              <a:gd name="connsiteX14" fmla="*/ 1762 w 10215"/>
              <a:gd name="connsiteY14" fmla="*/ 572 h 10251"/>
              <a:gd name="connsiteX15" fmla="*/ 1157 w 10215"/>
              <a:gd name="connsiteY15" fmla="*/ 572 h 10251"/>
              <a:gd name="connsiteX16" fmla="*/ 579 w 10215"/>
              <a:gd name="connsiteY16" fmla="*/ 0 h 10251"/>
              <a:gd name="connsiteX17" fmla="*/ 161 w 10215"/>
              <a:gd name="connsiteY17" fmla="*/ 0 h 1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201" name="矩形 200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2" name="图片 2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2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矩形 2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矩形 2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Freeform 64"/>
          <p:cNvSpPr>
            <a:spLocks/>
          </p:cNvSpPr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208" name="组合 207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53" name="组合 25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55" name="组合 254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58" name="六边形 257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9" name="六边形 258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0" name="六边形 259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6" name="六边形 255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7" name="六边形 256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54" name="六边形 253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62" name="直接连接符 261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文本框 263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组合 265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67" name="直接连接符 266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椭圆 296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4" name="组合 303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305" name="Freeform 27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6" name="Freeform 28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7" name="Freeform 29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8" name="Freeform 30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9" name="Freeform 32"/>
            <p:cNvSpPr>
              <a:spLocks/>
            </p:cNvSpPr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0" name="Freeform 33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34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2" name="Freeform 35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36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37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38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6" name="Freeform 39"/>
            <p:cNvSpPr>
              <a:spLocks/>
            </p:cNvSpPr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86"/>
            <p:cNvSpPr>
              <a:spLocks/>
            </p:cNvSpPr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2"/>
            <p:cNvSpPr>
              <a:spLocks/>
            </p:cNvSpPr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3"/>
            <p:cNvSpPr>
              <a:spLocks/>
            </p:cNvSpPr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0" name="Freeform 94"/>
            <p:cNvSpPr>
              <a:spLocks/>
            </p:cNvSpPr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1" name="Freeform 96"/>
            <p:cNvSpPr>
              <a:spLocks/>
            </p:cNvSpPr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2" name="Freeform 97"/>
            <p:cNvSpPr>
              <a:spLocks/>
            </p:cNvSpPr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98"/>
            <p:cNvSpPr>
              <a:spLocks/>
            </p:cNvSpPr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 flipH="1">
            <a:off x="-5455" y="4879066"/>
            <a:ext cx="4134209" cy="3900488"/>
            <a:chOff x="7450530" y="4687146"/>
            <a:chExt cx="4049941" cy="3900488"/>
          </a:xfrm>
          <a:solidFill>
            <a:srgbClr val="00B4EB"/>
          </a:solidFill>
        </p:grpSpPr>
        <p:sp>
          <p:nvSpPr>
            <p:cNvPr id="41" name="Freeform 284"/>
            <p:cNvSpPr>
              <a:spLocks/>
            </p:cNvSpPr>
            <p:nvPr/>
          </p:nvSpPr>
          <p:spPr bwMode="auto">
            <a:xfrm rot="18900000">
              <a:off x="9890126" y="5133767"/>
              <a:ext cx="1563688" cy="2544763"/>
            </a:xfrm>
            <a:custGeom>
              <a:avLst/>
              <a:gdLst>
                <a:gd name="T0" fmla="*/ 12 w 490"/>
                <a:gd name="T1" fmla="*/ 0 h 789"/>
                <a:gd name="T2" fmla="*/ 0 w 490"/>
                <a:gd name="T3" fmla="*/ 11 h 789"/>
                <a:gd name="T4" fmla="*/ 4 w 490"/>
                <a:gd name="T5" fmla="*/ 13 h 789"/>
                <a:gd name="T6" fmla="*/ 13 w 490"/>
                <a:gd name="T7" fmla="*/ 4 h 789"/>
                <a:gd name="T8" fmla="*/ 41 w 490"/>
                <a:gd name="T9" fmla="*/ 4 h 789"/>
                <a:gd name="T10" fmla="*/ 84 w 490"/>
                <a:gd name="T11" fmla="*/ 47 h 789"/>
                <a:gd name="T12" fmla="*/ 129 w 490"/>
                <a:gd name="T13" fmla="*/ 47 h 789"/>
                <a:gd name="T14" fmla="*/ 321 w 490"/>
                <a:gd name="T15" fmla="*/ 239 h 789"/>
                <a:gd name="T16" fmla="*/ 320 w 490"/>
                <a:gd name="T17" fmla="*/ 323 h 789"/>
                <a:gd name="T18" fmla="*/ 486 w 490"/>
                <a:gd name="T19" fmla="*/ 488 h 789"/>
                <a:gd name="T20" fmla="*/ 486 w 490"/>
                <a:gd name="T21" fmla="*/ 789 h 789"/>
                <a:gd name="T22" fmla="*/ 490 w 490"/>
                <a:gd name="T23" fmla="*/ 789 h 789"/>
                <a:gd name="T24" fmla="*/ 490 w 490"/>
                <a:gd name="T25" fmla="*/ 487 h 789"/>
                <a:gd name="T26" fmla="*/ 324 w 490"/>
                <a:gd name="T27" fmla="*/ 321 h 789"/>
                <a:gd name="T28" fmla="*/ 325 w 490"/>
                <a:gd name="T29" fmla="*/ 237 h 789"/>
                <a:gd name="T30" fmla="*/ 131 w 490"/>
                <a:gd name="T31" fmla="*/ 43 h 789"/>
                <a:gd name="T32" fmla="*/ 86 w 490"/>
                <a:gd name="T33" fmla="*/ 43 h 789"/>
                <a:gd name="T34" fmla="*/ 43 w 490"/>
                <a:gd name="T35" fmla="*/ 0 h 789"/>
                <a:gd name="T36" fmla="*/ 12 w 490"/>
                <a:gd name="T3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0" h="789">
                  <a:moveTo>
                    <a:pt x="1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3" y="12"/>
                    <a:pt x="4" y="1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321" y="239"/>
                    <a:pt x="321" y="239"/>
                    <a:pt x="321" y="239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486" y="488"/>
                    <a:pt x="486" y="488"/>
                    <a:pt x="486" y="488"/>
                  </a:cubicBezTo>
                  <a:cubicBezTo>
                    <a:pt x="486" y="789"/>
                    <a:pt x="486" y="789"/>
                    <a:pt x="486" y="789"/>
                  </a:cubicBezTo>
                  <a:cubicBezTo>
                    <a:pt x="490" y="789"/>
                    <a:pt x="490" y="789"/>
                    <a:pt x="490" y="789"/>
                  </a:cubicBezTo>
                  <a:cubicBezTo>
                    <a:pt x="490" y="487"/>
                    <a:pt x="490" y="487"/>
                    <a:pt x="490" y="487"/>
                  </a:cubicBezTo>
                  <a:cubicBezTo>
                    <a:pt x="324" y="321"/>
                    <a:pt x="324" y="321"/>
                    <a:pt x="324" y="321"/>
                  </a:cubicBezTo>
                  <a:cubicBezTo>
                    <a:pt x="325" y="237"/>
                    <a:pt x="325" y="237"/>
                    <a:pt x="325" y="237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85"/>
            <p:cNvSpPr>
              <a:spLocks/>
            </p:cNvSpPr>
            <p:nvPr/>
          </p:nvSpPr>
          <p:spPr bwMode="auto">
            <a:xfrm rot="18900000">
              <a:off x="10127746" y="5302447"/>
              <a:ext cx="1366838" cy="2351088"/>
            </a:xfrm>
            <a:custGeom>
              <a:avLst/>
              <a:gdLst>
                <a:gd name="T0" fmla="*/ 7 w 428"/>
                <a:gd name="T1" fmla="*/ 0 h 729"/>
                <a:gd name="T2" fmla="*/ 0 w 428"/>
                <a:gd name="T3" fmla="*/ 7 h 729"/>
                <a:gd name="T4" fmla="*/ 2 w 428"/>
                <a:gd name="T5" fmla="*/ 9 h 729"/>
                <a:gd name="T6" fmla="*/ 3 w 428"/>
                <a:gd name="T7" fmla="*/ 10 h 729"/>
                <a:gd name="T8" fmla="*/ 9 w 428"/>
                <a:gd name="T9" fmla="*/ 4 h 729"/>
                <a:gd name="T10" fmla="*/ 84 w 428"/>
                <a:gd name="T11" fmla="*/ 6 h 729"/>
                <a:gd name="T12" fmla="*/ 173 w 428"/>
                <a:gd name="T13" fmla="*/ 95 h 729"/>
                <a:gd name="T14" fmla="*/ 170 w 428"/>
                <a:gd name="T15" fmla="*/ 199 h 729"/>
                <a:gd name="T16" fmla="*/ 191 w 428"/>
                <a:gd name="T17" fmla="*/ 220 h 729"/>
                <a:gd name="T18" fmla="*/ 218 w 428"/>
                <a:gd name="T19" fmla="*/ 220 h 729"/>
                <a:gd name="T20" fmla="*/ 424 w 428"/>
                <a:gd name="T21" fmla="*/ 426 h 729"/>
                <a:gd name="T22" fmla="*/ 424 w 428"/>
                <a:gd name="T23" fmla="*/ 729 h 729"/>
                <a:gd name="T24" fmla="*/ 428 w 428"/>
                <a:gd name="T25" fmla="*/ 729 h 729"/>
                <a:gd name="T26" fmla="*/ 428 w 428"/>
                <a:gd name="T27" fmla="*/ 425 h 729"/>
                <a:gd name="T28" fmla="*/ 220 w 428"/>
                <a:gd name="T29" fmla="*/ 216 h 729"/>
                <a:gd name="T30" fmla="*/ 192 w 428"/>
                <a:gd name="T31" fmla="*/ 216 h 729"/>
                <a:gd name="T32" fmla="*/ 174 w 428"/>
                <a:gd name="T33" fmla="*/ 198 h 729"/>
                <a:gd name="T34" fmla="*/ 177 w 428"/>
                <a:gd name="T35" fmla="*/ 94 h 729"/>
                <a:gd name="T36" fmla="*/ 86 w 428"/>
                <a:gd name="T37" fmla="*/ 2 h 729"/>
                <a:gd name="T38" fmla="*/ 7 w 428"/>
                <a:gd name="T3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29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91" y="220"/>
                    <a:pt x="191" y="220"/>
                    <a:pt x="191" y="22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24" y="426"/>
                    <a:pt x="424" y="426"/>
                    <a:pt x="424" y="426"/>
                  </a:cubicBezTo>
                  <a:cubicBezTo>
                    <a:pt x="424" y="729"/>
                    <a:pt x="424" y="729"/>
                    <a:pt x="424" y="729"/>
                  </a:cubicBezTo>
                  <a:cubicBezTo>
                    <a:pt x="428" y="729"/>
                    <a:pt x="428" y="729"/>
                    <a:pt x="428" y="729"/>
                  </a:cubicBezTo>
                  <a:cubicBezTo>
                    <a:pt x="428" y="425"/>
                    <a:pt x="428" y="425"/>
                    <a:pt x="428" y="425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74" y="198"/>
                    <a:pt x="174" y="198"/>
                    <a:pt x="174" y="198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6"/>
            <p:cNvSpPr>
              <a:spLocks/>
            </p:cNvSpPr>
            <p:nvPr/>
          </p:nvSpPr>
          <p:spPr bwMode="auto">
            <a:xfrm rot="18900000">
              <a:off x="10235233" y="5529791"/>
              <a:ext cx="1265238" cy="2009775"/>
            </a:xfrm>
            <a:custGeom>
              <a:avLst/>
              <a:gdLst>
                <a:gd name="T0" fmla="*/ 3 w 396"/>
                <a:gd name="T1" fmla="*/ 0 h 623"/>
                <a:gd name="T2" fmla="*/ 2 w 396"/>
                <a:gd name="T3" fmla="*/ 1 h 623"/>
                <a:gd name="T4" fmla="*/ 0 w 396"/>
                <a:gd name="T5" fmla="*/ 3 h 623"/>
                <a:gd name="T6" fmla="*/ 157 w 396"/>
                <a:gd name="T7" fmla="*/ 159 h 623"/>
                <a:gd name="T8" fmla="*/ 188 w 396"/>
                <a:gd name="T9" fmla="*/ 157 h 623"/>
                <a:gd name="T10" fmla="*/ 392 w 396"/>
                <a:gd name="T11" fmla="*/ 362 h 623"/>
                <a:gd name="T12" fmla="*/ 392 w 396"/>
                <a:gd name="T13" fmla="*/ 623 h 623"/>
                <a:gd name="T14" fmla="*/ 396 w 396"/>
                <a:gd name="T15" fmla="*/ 623 h 623"/>
                <a:gd name="T16" fmla="*/ 396 w 396"/>
                <a:gd name="T17" fmla="*/ 361 h 623"/>
                <a:gd name="T18" fmla="*/ 190 w 396"/>
                <a:gd name="T19" fmla="*/ 153 h 623"/>
                <a:gd name="T20" fmla="*/ 158 w 396"/>
                <a:gd name="T21" fmla="*/ 155 h 623"/>
                <a:gd name="T22" fmla="*/ 3 w 396"/>
                <a:gd name="T2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623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392" y="362"/>
                    <a:pt x="392" y="362"/>
                    <a:pt x="392" y="362"/>
                  </a:cubicBezTo>
                  <a:cubicBezTo>
                    <a:pt x="392" y="623"/>
                    <a:pt x="392" y="623"/>
                    <a:pt x="392" y="623"/>
                  </a:cubicBezTo>
                  <a:cubicBezTo>
                    <a:pt x="396" y="623"/>
                    <a:pt x="396" y="623"/>
                    <a:pt x="396" y="623"/>
                  </a:cubicBezTo>
                  <a:cubicBezTo>
                    <a:pt x="396" y="361"/>
                    <a:pt x="396" y="361"/>
                    <a:pt x="396" y="361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87"/>
            <p:cNvSpPr>
              <a:spLocks/>
            </p:cNvSpPr>
            <p:nvPr/>
          </p:nvSpPr>
          <p:spPr bwMode="auto">
            <a:xfrm rot="18900000">
              <a:off x="9832863" y="5347274"/>
              <a:ext cx="1655763" cy="2589213"/>
            </a:xfrm>
            <a:custGeom>
              <a:avLst/>
              <a:gdLst>
                <a:gd name="T0" fmla="*/ 0 w 519"/>
                <a:gd name="T1" fmla="*/ 0 h 803"/>
                <a:gd name="T2" fmla="*/ 0 w 519"/>
                <a:gd name="T3" fmla="*/ 34 h 803"/>
                <a:gd name="T4" fmla="*/ 263 w 519"/>
                <a:gd name="T5" fmla="*/ 296 h 803"/>
                <a:gd name="T6" fmla="*/ 328 w 519"/>
                <a:gd name="T7" fmla="*/ 295 h 803"/>
                <a:gd name="T8" fmla="*/ 515 w 519"/>
                <a:gd name="T9" fmla="*/ 483 h 803"/>
                <a:gd name="T10" fmla="*/ 515 w 519"/>
                <a:gd name="T11" fmla="*/ 803 h 803"/>
                <a:gd name="T12" fmla="*/ 519 w 519"/>
                <a:gd name="T13" fmla="*/ 803 h 803"/>
                <a:gd name="T14" fmla="*/ 519 w 519"/>
                <a:gd name="T15" fmla="*/ 481 h 803"/>
                <a:gd name="T16" fmla="*/ 330 w 519"/>
                <a:gd name="T17" fmla="*/ 291 h 803"/>
                <a:gd name="T18" fmla="*/ 264 w 519"/>
                <a:gd name="T19" fmla="*/ 292 h 803"/>
                <a:gd name="T20" fmla="*/ 4 w 519"/>
                <a:gd name="T21" fmla="*/ 33 h 803"/>
                <a:gd name="T22" fmla="*/ 4 w 519"/>
                <a:gd name="T23" fmla="*/ 0 h 803"/>
                <a:gd name="T24" fmla="*/ 3 w 519"/>
                <a:gd name="T25" fmla="*/ 0 h 803"/>
                <a:gd name="T26" fmla="*/ 3 w 519"/>
                <a:gd name="T27" fmla="*/ 0 h 803"/>
                <a:gd name="T28" fmla="*/ 0 w 519"/>
                <a:gd name="T2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9" h="803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63" y="296"/>
                    <a:pt x="263" y="296"/>
                    <a:pt x="263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515" y="483"/>
                    <a:pt x="515" y="483"/>
                    <a:pt x="515" y="483"/>
                  </a:cubicBezTo>
                  <a:cubicBezTo>
                    <a:pt x="515" y="803"/>
                    <a:pt x="515" y="803"/>
                    <a:pt x="515" y="803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481"/>
                    <a:pt x="519" y="481"/>
                    <a:pt x="519" y="481"/>
                  </a:cubicBezTo>
                  <a:cubicBezTo>
                    <a:pt x="330" y="291"/>
                    <a:pt x="330" y="291"/>
                    <a:pt x="330" y="291"/>
                  </a:cubicBezTo>
                  <a:cubicBezTo>
                    <a:pt x="264" y="292"/>
                    <a:pt x="264" y="292"/>
                    <a:pt x="264" y="29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88"/>
            <p:cNvSpPr>
              <a:spLocks/>
            </p:cNvSpPr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89"/>
            <p:cNvSpPr>
              <a:spLocks/>
            </p:cNvSpPr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90"/>
            <p:cNvSpPr>
              <a:spLocks/>
            </p:cNvSpPr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91"/>
            <p:cNvSpPr>
              <a:spLocks/>
            </p:cNvSpPr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92"/>
            <p:cNvSpPr>
              <a:spLocks/>
            </p:cNvSpPr>
            <p:nvPr/>
          </p:nvSpPr>
          <p:spPr bwMode="auto">
            <a:xfrm rot="18900000">
              <a:off x="9410422" y="5539344"/>
              <a:ext cx="1930400" cy="2454275"/>
            </a:xfrm>
            <a:custGeom>
              <a:avLst/>
              <a:gdLst>
                <a:gd name="T0" fmla="*/ 4 w 605"/>
                <a:gd name="T1" fmla="*/ 0 h 761"/>
                <a:gd name="T2" fmla="*/ 1 w 605"/>
                <a:gd name="T3" fmla="*/ 0 h 761"/>
                <a:gd name="T4" fmla="*/ 0 w 605"/>
                <a:gd name="T5" fmla="*/ 0 h 761"/>
                <a:gd name="T6" fmla="*/ 1 w 605"/>
                <a:gd name="T7" fmla="*/ 16 h 761"/>
                <a:gd name="T8" fmla="*/ 350 w 605"/>
                <a:gd name="T9" fmla="*/ 365 h 761"/>
                <a:gd name="T10" fmla="*/ 424 w 605"/>
                <a:gd name="T11" fmla="*/ 367 h 761"/>
                <a:gd name="T12" fmla="*/ 601 w 605"/>
                <a:gd name="T13" fmla="*/ 545 h 761"/>
                <a:gd name="T14" fmla="*/ 601 w 605"/>
                <a:gd name="T15" fmla="*/ 761 h 761"/>
                <a:gd name="T16" fmla="*/ 605 w 605"/>
                <a:gd name="T17" fmla="*/ 761 h 761"/>
                <a:gd name="T18" fmla="*/ 605 w 605"/>
                <a:gd name="T19" fmla="*/ 543 h 761"/>
                <a:gd name="T20" fmla="*/ 426 w 605"/>
                <a:gd name="T21" fmla="*/ 363 h 761"/>
                <a:gd name="T22" fmla="*/ 352 w 605"/>
                <a:gd name="T23" fmla="*/ 361 h 761"/>
                <a:gd name="T24" fmla="*/ 5 w 605"/>
                <a:gd name="T25" fmla="*/ 15 h 761"/>
                <a:gd name="T26" fmla="*/ 4 w 605"/>
                <a:gd name="T2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76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50" y="365"/>
                    <a:pt x="350" y="365"/>
                    <a:pt x="350" y="365"/>
                  </a:cubicBezTo>
                  <a:cubicBezTo>
                    <a:pt x="424" y="367"/>
                    <a:pt x="424" y="367"/>
                    <a:pt x="424" y="367"/>
                  </a:cubicBezTo>
                  <a:cubicBezTo>
                    <a:pt x="601" y="545"/>
                    <a:pt x="601" y="545"/>
                    <a:pt x="601" y="545"/>
                  </a:cubicBezTo>
                  <a:cubicBezTo>
                    <a:pt x="601" y="761"/>
                    <a:pt x="601" y="761"/>
                    <a:pt x="601" y="761"/>
                  </a:cubicBezTo>
                  <a:cubicBezTo>
                    <a:pt x="605" y="761"/>
                    <a:pt x="605" y="761"/>
                    <a:pt x="605" y="761"/>
                  </a:cubicBezTo>
                  <a:cubicBezTo>
                    <a:pt x="605" y="543"/>
                    <a:pt x="605" y="543"/>
                    <a:pt x="605" y="543"/>
                  </a:cubicBezTo>
                  <a:cubicBezTo>
                    <a:pt x="426" y="363"/>
                    <a:pt x="426" y="363"/>
                    <a:pt x="426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93"/>
            <p:cNvSpPr>
              <a:spLocks/>
            </p:cNvSpPr>
            <p:nvPr/>
          </p:nvSpPr>
          <p:spPr bwMode="auto">
            <a:xfrm rot="18900000">
              <a:off x="9068805" y="6204232"/>
              <a:ext cx="104775" cy="106363"/>
            </a:xfrm>
            <a:custGeom>
              <a:avLst/>
              <a:gdLst>
                <a:gd name="T0" fmla="*/ 16 w 33"/>
                <a:gd name="T1" fmla="*/ 0 h 33"/>
                <a:gd name="T2" fmla="*/ 5 w 33"/>
                <a:gd name="T3" fmla="*/ 5 h 33"/>
                <a:gd name="T4" fmla="*/ 0 w 33"/>
                <a:gd name="T5" fmla="*/ 17 h 33"/>
                <a:gd name="T6" fmla="*/ 5 w 33"/>
                <a:gd name="T7" fmla="*/ 29 h 33"/>
                <a:gd name="T8" fmla="*/ 16 w 33"/>
                <a:gd name="T9" fmla="*/ 33 h 33"/>
                <a:gd name="T10" fmla="*/ 28 w 33"/>
                <a:gd name="T11" fmla="*/ 29 h 33"/>
                <a:gd name="T12" fmla="*/ 33 w 33"/>
                <a:gd name="T13" fmla="*/ 17 h 33"/>
                <a:gd name="T14" fmla="*/ 28 w 33"/>
                <a:gd name="T15" fmla="*/ 5 h 33"/>
                <a:gd name="T16" fmla="*/ 30 w 33"/>
                <a:gd name="T17" fmla="*/ 4 h 33"/>
                <a:gd name="T18" fmla="*/ 30 w 33"/>
                <a:gd name="T19" fmla="*/ 4 h 33"/>
                <a:gd name="T20" fmla="*/ 28 w 33"/>
                <a:gd name="T21" fmla="*/ 5 h 33"/>
                <a:gd name="T22" fmla="*/ 16 w 3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1" y="8"/>
                    <a:pt x="0" y="13"/>
                    <a:pt x="0" y="17"/>
                  </a:cubicBezTo>
                  <a:cubicBezTo>
                    <a:pt x="0" y="21"/>
                    <a:pt x="1" y="25"/>
                    <a:pt x="5" y="29"/>
                  </a:cubicBezTo>
                  <a:cubicBezTo>
                    <a:pt x="8" y="32"/>
                    <a:pt x="12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1" y="25"/>
                    <a:pt x="33" y="21"/>
                    <a:pt x="33" y="17"/>
                  </a:cubicBezTo>
                  <a:cubicBezTo>
                    <a:pt x="33" y="13"/>
                    <a:pt x="31" y="8"/>
                    <a:pt x="28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94"/>
            <p:cNvSpPr>
              <a:spLocks noEditPoints="1"/>
            </p:cNvSpPr>
            <p:nvPr/>
          </p:nvSpPr>
          <p:spPr bwMode="auto">
            <a:xfrm rot="18900000">
              <a:off x="9056105" y="6191532"/>
              <a:ext cx="130175" cy="131763"/>
            </a:xfrm>
            <a:custGeom>
              <a:avLst/>
              <a:gdLst>
                <a:gd name="T0" fmla="*/ 20 w 41"/>
                <a:gd name="T1" fmla="*/ 37 h 41"/>
                <a:gd name="T2" fmla="*/ 9 w 41"/>
                <a:gd name="T3" fmla="*/ 33 h 41"/>
                <a:gd name="T4" fmla="*/ 4 w 41"/>
                <a:gd name="T5" fmla="*/ 21 h 41"/>
                <a:gd name="T6" fmla="*/ 9 w 41"/>
                <a:gd name="T7" fmla="*/ 9 h 41"/>
                <a:gd name="T8" fmla="*/ 20 w 41"/>
                <a:gd name="T9" fmla="*/ 4 h 41"/>
                <a:gd name="T10" fmla="*/ 32 w 41"/>
                <a:gd name="T11" fmla="*/ 9 h 41"/>
                <a:gd name="T12" fmla="*/ 34 w 41"/>
                <a:gd name="T13" fmla="*/ 8 h 41"/>
                <a:gd name="T14" fmla="*/ 35 w 41"/>
                <a:gd name="T15" fmla="*/ 6 h 41"/>
                <a:gd name="T16" fmla="*/ 34 w 41"/>
                <a:gd name="T17" fmla="*/ 8 h 41"/>
                <a:gd name="T18" fmla="*/ 32 w 41"/>
                <a:gd name="T19" fmla="*/ 9 h 41"/>
                <a:gd name="T20" fmla="*/ 37 w 41"/>
                <a:gd name="T21" fmla="*/ 21 h 41"/>
                <a:gd name="T22" fmla="*/ 32 w 41"/>
                <a:gd name="T23" fmla="*/ 33 h 41"/>
                <a:gd name="T24" fmla="*/ 20 w 41"/>
                <a:gd name="T25" fmla="*/ 37 h 41"/>
                <a:gd name="T26" fmla="*/ 20 w 41"/>
                <a:gd name="T27" fmla="*/ 0 h 41"/>
                <a:gd name="T28" fmla="*/ 20 w 41"/>
                <a:gd name="T29" fmla="*/ 0 h 41"/>
                <a:gd name="T30" fmla="*/ 6 w 41"/>
                <a:gd name="T31" fmla="*/ 6 h 41"/>
                <a:gd name="T32" fmla="*/ 0 w 41"/>
                <a:gd name="T33" fmla="*/ 21 h 41"/>
                <a:gd name="T34" fmla="*/ 6 w 41"/>
                <a:gd name="T35" fmla="*/ 35 h 41"/>
                <a:gd name="T36" fmla="*/ 17 w 41"/>
                <a:gd name="T37" fmla="*/ 41 h 41"/>
                <a:gd name="T38" fmla="*/ 20 w 41"/>
                <a:gd name="T39" fmla="*/ 41 h 41"/>
                <a:gd name="T40" fmla="*/ 20 w 41"/>
                <a:gd name="T41" fmla="*/ 41 h 41"/>
                <a:gd name="T42" fmla="*/ 21 w 41"/>
                <a:gd name="T43" fmla="*/ 41 h 41"/>
                <a:gd name="T44" fmla="*/ 35 w 41"/>
                <a:gd name="T45" fmla="*/ 35 h 41"/>
                <a:gd name="T46" fmla="*/ 41 w 41"/>
                <a:gd name="T47" fmla="*/ 21 h 41"/>
                <a:gd name="T48" fmla="*/ 35 w 41"/>
                <a:gd name="T49" fmla="*/ 6 h 41"/>
                <a:gd name="T50" fmla="*/ 35 w 41"/>
                <a:gd name="T51" fmla="*/ 6 h 41"/>
                <a:gd name="T52" fmla="*/ 20 w 41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41">
                  <a:moveTo>
                    <a:pt x="20" y="37"/>
                  </a:moveTo>
                  <a:cubicBezTo>
                    <a:pt x="16" y="37"/>
                    <a:pt x="12" y="36"/>
                    <a:pt x="9" y="33"/>
                  </a:cubicBezTo>
                  <a:cubicBezTo>
                    <a:pt x="5" y="29"/>
                    <a:pt x="4" y="25"/>
                    <a:pt x="4" y="21"/>
                  </a:cubicBezTo>
                  <a:cubicBezTo>
                    <a:pt x="4" y="17"/>
                    <a:pt x="5" y="12"/>
                    <a:pt x="9" y="9"/>
                  </a:cubicBezTo>
                  <a:cubicBezTo>
                    <a:pt x="12" y="6"/>
                    <a:pt x="16" y="4"/>
                    <a:pt x="20" y="4"/>
                  </a:cubicBezTo>
                  <a:cubicBezTo>
                    <a:pt x="25" y="4"/>
                    <a:pt x="29" y="6"/>
                    <a:pt x="32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12"/>
                    <a:pt x="37" y="17"/>
                    <a:pt x="37" y="21"/>
                  </a:cubicBezTo>
                  <a:cubicBezTo>
                    <a:pt x="37" y="25"/>
                    <a:pt x="35" y="29"/>
                    <a:pt x="32" y="33"/>
                  </a:cubicBezTo>
                  <a:cubicBezTo>
                    <a:pt x="29" y="36"/>
                    <a:pt x="25" y="37"/>
                    <a:pt x="20" y="37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cubicBezTo>
                    <a:pt x="9" y="38"/>
                    <a:pt x="13" y="40"/>
                    <a:pt x="17" y="41"/>
                  </a:cubicBezTo>
                  <a:cubicBezTo>
                    <a:pt x="18" y="41"/>
                    <a:pt x="19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6" y="41"/>
                    <a:pt x="31" y="39"/>
                    <a:pt x="35" y="35"/>
                  </a:cubicBezTo>
                  <a:cubicBezTo>
                    <a:pt x="39" y="31"/>
                    <a:pt x="41" y="26"/>
                    <a:pt x="41" y="21"/>
                  </a:cubicBezTo>
                  <a:cubicBezTo>
                    <a:pt x="41" y="16"/>
                    <a:pt x="39" y="10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2"/>
                    <a:pt x="26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95"/>
            <p:cNvSpPr>
              <a:spLocks/>
            </p:cNvSpPr>
            <p:nvPr/>
          </p:nvSpPr>
          <p:spPr bwMode="auto">
            <a:xfrm rot="18900000">
              <a:off x="9454604" y="6145123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4 w 41"/>
                <a:gd name="T9" fmla="*/ 32 h 37"/>
                <a:gd name="T10" fmla="*/ 35 w 41"/>
                <a:gd name="T11" fmla="*/ 7 h 37"/>
                <a:gd name="T12" fmla="*/ 34 w 41"/>
                <a:gd name="T13" fmla="*/ 6 h 37"/>
                <a:gd name="T14" fmla="*/ 32 w 41"/>
                <a:gd name="T15" fmla="*/ 4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5" y="37"/>
                    <a:pt x="30" y="36"/>
                    <a:pt x="34" y="32"/>
                  </a:cubicBezTo>
                  <a:cubicBezTo>
                    <a:pt x="40" y="25"/>
                    <a:pt x="41" y="14"/>
                    <a:pt x="35" y="7"/>
                  </a:cubicBezTo>
                  <a:cubicBezTo>
                    <a:pt x="35" y="7"/>
                    <a:pt x="34" y="6"/>
                    <a:pt x="34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9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96"/>
            <p:cNvSpPr>
              <a:spLocks/>
            </p:cNvSpPr>
            <p:nvPr/>
          </p:nvSpPr>
          <p:spPr bwMode="auto">
            <a:xfrm rot="18900000">
              <a:off x="8721590" y="6476269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19 w 41"/>
                <a:gd name="T7" fmla="*/ 37 h 37"/>
                <a:gd name="T8" fmla="*/ 20 w 41"/>
                <a:gd name="T9" fmla="*/ 37 h 37"/>
                <a:gd name="T10" fmla="*/ 23 w 41"/>
                <a:gd name="T11" fmla="*/ 37 h 37"/>
                <a:gd name="T12" fmla="*/ 34 w 41"/>
                <a:gd name="T13" fmla="*/ 32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5"/>
                    <a:pt x="15" y="37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7" y="37"/>
                    <a:pt x="31" y="35"/>
                    <a:pt x="34" y="32"/>
                  </a:cubicBezTo>
                  <a:cubicBezTo>
                    <a:pt x="41" y="25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97"/>
            <p:cNvSpPr>
              <a:spLocks/>
            </p:cNvSpPr>
            <p:nvPr/>
          </p:nvSpPr>
          <p:spPr bwMode="auto">
            <a:xfrm rot="18900000">
              <a:off x="9590758" y="6208313"/>
              <a:ext cx="131763" cy="120650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2 w 41"/>
                <a:gd name="T9" fmla="*/ 34 h 37"/>
                <a:gd name="T10" fmla="*/ 34 w 41"/>
                <a:gd name="T11" fmla="*/ 32 h 37"/>
                <a:gd name="T12" fmla="*/ 35 w 41"/>
                <a:gd name="T13" fmla="*/ 31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4" y="37"/>
                    <a:pt x="29" y="36"/>
                    <a:pt x="32" y="34"/>
                  </a:cubicBezTo>
                  <a:cubicBezTo>
                    <a:pt x="32" y="33"/>
                    <a:pt x="33" y="33"/>
                    <a:pt x="34" y="32"/>
                  </a:cubicBezTo>
                  <a:cubicBezTo>
                    <a:pt x="34" y="32"/>
                    <a:pt x="34" y="31"/>
                    <a:pt x="35" y="31"/>
                  </a:cubicBezTo>
                  <a:cubicBezTo>
                    <a:pt x="41" y="23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98"/>
            <p:cNvSpPr>
              <a:spLocks noEditPoints="1"/>
            </p:cNvSpPr>
            <p:nvPr/>
          </p:nvSpPr>
          <p:spPr bwMode="auto">
            <a:xfrm rot="18900000">
              <a:off x="9196510" y="6090594"/>
              <a:ext cx="179388" cy="180975"/>
            </a:xfrm>
            <a:custGeom>
              <a:avLst/>
              <a:gdLst>
                <a:gd name="T0" fmla="*/ 28 w 56"/>
                <a:gd name="T1" fmla="*/ 47 h 56"/>
                <a:gd name="T2" fmla="*/ 15 w 56"/>
                <a:gd name="T3" fmla="*/ 41 h 56"/>
                <a:gd name="T4" fmla="*/ 15 w 56"/>
                <a:gd name="T5" fmla="*/ 15 h 56"/>
                <a:gd name="T6" fmla="*/ 28 w 56"/>
                <a:gd name="T7" fmla="*/ 9 h 56"/>
                <a:gd name="T8" fmla="*/ 41 w 56"/>
                <a:gd name="T9" fmla="*/ 15 h 56"/>
                <a:gd name="T10" fmla="*/ 41 w 56"/>
                <a:gd name="T11" fmla="*/ 41 h 56"/>
                <a:gd name="T12" fmla="*/ 28 w 56"/>
                <a:gd name="T13" fmla="*/ 47 h 56"/>
                <a:gd name="T14" fmla="*/ 28 w 56"/>
                <a:gd name="T15" fmla="*/ 0 h 56"/>
                <a:gd name="T16" fmla="*/ 8 w 56"/>
                <a:gd name="T17" fmla="*/ 8 h 56"/>
                <a:gd name="T18" fmla="*/ 0 w 56"/>
                <a:gd name="T19" fmla="*/ 28 h 56"/>
                <a:gd name="T20" fmla="*/ 8 w 56"/>
                <a:gd name="T21" fmla="*/ 48 h 56"/>
                <a:gd name="T22" fmla="*/ 7 w 56"/>
                <a:gd name="T23" fmla="*/ 49 h 56"/>
                <a:gd name="T24" fmla="*/ 7 w 56"/>
                <a:gd name="T25" fmla="*/ 49 h 56"/>
                <a:gd name="T26" fmla="*/ 8 w 56"/>
                <a:gd name="T27" fmla="*/ 48 h 56"/>
                <a:gd name="T28" fmla="*/ 28 w 56"/>
                <a:gd name="T29" fmla="*/ 56 h 56"/>
                <a:gd name="T30" fmla="*/ 48 w 56"/>
                <a:gd name="T31" fmla="*/ 48 h 56"/>
                <a:gd name="T32" fmla="*/ 56 w 56"/>
                <a:gd name="T33" fmla="*/ 28 h 56"/>
                <a:gd name="T34" fmla="*/ 48 w 56"/>
                <a:gd name="T35" fmla="*/ 8 h 56"/>
                <a:gd name="T36" fmla="*/ 28 w 5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28" y="47"/>
                  </a:moveTo>
                  <a:cubicBezTo>
                    <a:pt x="23" y="47"/>
                    <a:pt x="19" y="45"/>
                    <a:pt x="15" y="41"/>
                  </a:cubicBezTo>
                  <a:cubicBezTo>
                    <a:pt x="8" y="34"/>
                    <a:pt x="8" y="22"/>
                    <a:pt x="15" y="15"/>
                  </a:cubicBezTo>
                  <a:cubicBezTo>
                    <a:pt x="19" y="11"/>
                    <a:pt x="23" y="9"/>
                    <a:pt x="28" y="9"/>
                  </a:cubicBezTo>
                  <a:cubicBezTo>
                    <a:pt x="33" y="9"/>
                    <a:pt x="38" y="11"/>
                    <a:pt x="41" y="15"/>
                  </a:cubicBezTo>
                  <a:cubicBezTo>
                    <a:pt x="49" y="22"/>
                    <a:pt x="49" y="34"/>
                    <a:pt x="41" y="41"/>
                  </a:cubicBezTo>
                  <a:cubicBezTo>
                    <a:pt x="38" y="45"/>
                    <a:pt x="33" y="47"/>
                    <a:pt x="28" y="47"/>
                  </a:cubicBezTo>
                  <a:moveTo>
                    <a:pt x="28" y="0"/>
                  </a:moveTo>
                  <a:cubicBezTo>
                    <a:pt x="21" y="0"/>
                    <a:pt x="14" y="2"/>
                    <a:pt x="8" y="8"/>
                  </a:cubicBezTo>
                  <a:cubicBezTo>
                    <a:pt x="3" y="13"/>
                    <a:pt x="0" y="21"/>
                    <a:pt x="0" y="28"/>
                  </a:cubicBezTo>
                  <a:cubicBezTo>
                    <a:pt x="0" y="35"/>
                    <a:pt x="3" y="42"/>
                    <a:pt x="8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4" y="54"/>
                    <a:pt x="21" y="56"/>
                    <a:pt x="28" y="56"/>
                  </a:cubicBezTo>
                  <a:cubicBezTo>
                    <a:pt x="35" y="56"/>
                    <a:pt x="43" y="54"/>
                    <a:pt x="48" y="48"/>
                  </a:cubicBezTo>
                  <a:cubicBezTo>
                    <a:pt x="54" y="42"/>
                    <a:pt x="56" y="35"/>
                    <a:pt x="56" y="28"/>
                  </a:cubicBezTo>
                  <a:cubicBezTo>
                    <a:pt x="56" y="21"/>
                    <a:pt x="54" y="13"/>
                    <a:pt x="48" y="8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99"/>
            <p:cNvSpPr>
              <a:spLocks/>
            </p:cNvSpPr>
            <p:nvPr/>
          </p:nvSpPr>
          <p:spPr bwMode="auto">
            <a:xfrm rot="18900000">
              <a:off x="9183810" y="6077894"/>
              <a:ext cx="204788" cy="206375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9 w 64"/>
                <a:gd name="T5" fmla="*/ 9 h 64"/>
                <a:gd name="T6" fmla="*/ 0 w 64"/>
                <a:gd name="T7" fmla="*/ 32 h 64"/>
                <a:gd name="T8" fmla="*/ 9 w 64"/>
                <a:gd name="T9" fmla="*/ 55 h 64"/>
                <a:gd name="T10" fmla="*/ 11 w 64"/>
                <a:gd name="T11" fmla="*/ 53 h 64"/>
                <a:gd name="T12" fmla="*/ 12 w 64"/>
                <a:gd name="T13" fmla="*/ 52 h 64"/>
                <a:gd name="T14" fmla="*/ 4 w 64"/>
                <a:gd name="T15" fmla="*/ 32 h 64"/>
                <a:gd name="T16" fmla="*/ 12 w 64"/>
                <a:gd name="T17" fmla="*/ 12 h 64"/>
                <a:gd name="T18" fmla="*/ 32 w 64"/>
                <a:gd name="T19" fmla="*/ 4 h 64"/>
                <a:gd name="T20" fmla="*/ 52 w 64"/>
                <a:gd name="T21" fmla="*/ 12 h 64"/>
                <a:gd name="T22" fmla="*/ 60 w 64"/>
                <a:gd name="T23" fmla="*/ 32 h 64"/>
                <a:gd name="T24" fmla="*/ 52 w 64"/>
                <a:gd name="T25" fmla="*/ 52 h 64"/>
                <a:gd name="T26" fmla="*/ 32 w 64"/>
                <a:gd name="T27" fmla="*/ 60 h 64"/>
                <a:gd name="T28" fmla="*/ 12 w 64"/>
                <a:gd name="T29" fmla="*/ 52 h 64"/>
                <a:gd name="T30" fmla="*/ 11 w 64"/>
                <a:gd name="T31" fmla="*/ 53 h 64"/>
                <a:gd name="T32" fmla="*/ 9 w 64"/>
                <a:gd name="T33" fmla="*/ 55 h 64"/>
                <a:gd name="T34" fmla="*/ 32 w 64"/>
                <a:gd name="T35" fmla="*/ 64 h 64"/>
                <a:gd name="T36" fmla="*/ 32 w 64"/>
                <a:gd name="T37" fmla="*/ 64 h 64"/>
                <a:gd name="T38" fmla="*/ 55 w 64"/>
                <a:gd name="T39" fmla="*/ 55 h 64"/>
                <a:gd name="T40" fmla="*/ 64 w 64"/>
                <a:gd name="T41" fmla="*/ 32 h 64"/>
                <a:gd name="T42" fmla="*/ 55 w 64"/>
                <a:gd name="T43" fmla="*/ 9 h 64"/>
                <a:gd name="T44" fmla="*/ 48 w 64"/>
                <a:gd name="T45" fmla="*/ 4 h 64"/>
                <a:gd name="T46" fmla="*/ 44 w 64"/>
                <a:gd name="T47" fmla="*/ 2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9" y="9"/>
                  </a:cubicBezTo>
                  <a:cubicBezTo>
                    <a:pt x="3" y="15"/>
                    <a:pt x="0" y="24"/>
                    <a:pt x="0" y="32"/>
                  </a:cubicBezTo>
                  <a:cubicBezTo>
                    <a:pt x="0" y="40"/>
                    <a:pt x="3" y="49"/>
                    <a:pt x="9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7" y="46"/>
                    <a:pt x="4" y="39"/>
                    <a:pt x="4" y="32"/>
                  </a:cubicBezTo>
                  <a:cubicBezTo>
                    <a:pt x="4" y="25"/>
                    <a:pt x="7" y="17"/>
                    <a:pt x="12" y="12"/>
                  </a:cubicBezTo>
                  <a:cubicBezTo>
                    <a:pt x="18" y="6"/>
                    <a:pt x="25" y="4"/>
                    <a:pt x="32" y="4"/>
                  </a:cubicBezTo>
                  <a:cubicBezTo>
                    <a:pt x="39" y="4"/>
                    <a:pt x="47" y="6"/>
                    <a:pt x="52" y="12"/>
                  </a:cubicBezTo>
                  <a:cubicBezTo>
                    <a:pt x="58" y="17"/>
                    <a:pt x="60" y="25"/>
                    <a:pt x="60" y="32"/>
                  </a:cubicBezTo>
                  <a:cubicBezTo>
                    <a:pt x="60" y="39"/>
                    <a:pt x="58" y="46"/>
                    <a:pt x="52" y="52"/>
                  </a:cubicBezTo>
                  <a:cubicBezTo>
                    <a:pt x="47" y="58"/>
                    <a:pt x="39" y="60"/>
                    <a:pt x="32" y="60"/>
                  </a:cubicBezTo>
                  <a:cubicBezTo>
                    <a:pt x="25" y="60"/>
                    <a:pt x="18" y="58"/>
                    <a:pt x="12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0" y="64"/>
                    <a:pt x="49" y="61"/>
                    <a:pt x="55" y="55"/>
                  </a:cubicBezTo>
                  <a:cubicBezTo>
                    <a:pt x="61" y="49"/>
                    <a:pt x="64" y="40"/>
                    <a:pt x="64" y="32"/>
                  </a:cubicBezTo>
                  <a:cubicBezTo>
                    <a:pt x="64" y="24"/>
                    <a:pt x="61" y="15"/>
                    <a:pt x="55" y="9"/>
                  </a:cubicBezTo>
                  <a:cubicBezTo>
                    <a:pt x="53" y="7"/>
                    <a:pt x="51" y="5"/>
                    <a:pt x="48" y="4"/>
                  </a:cubicBezTo>
                  <a:cubicBezTo>
                    <a:pt x="47" y="3"/>
                    <a:pt x="46" y="3"/>
                    <a:pt x="44" y="2"/>
                  </a:cubicBezTo>
                  <a:cubicBezTo>
                    <a:pt x="40" y="0"/>
                    <a:pt x="36" y="0"/>
                    <a:pt x="3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65539" y="763675"/>
            <a:ext cx="4486182" cy="5261022"/>
            <a:chOff x="6565539" y="938613"/>
            <a:chExt cx="4486182" cy="4600175"/>
          </a:xfrm>
        </p:grpSpPr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6565539" y="947738"/>
              <a:ext cx="4476750" cy="4591050"/>
            </a:xfrm>
            <a:custGeom>
              <a:avLst/>
              <a:gdLst>
                <a:gd name="T0" fmla="*/ 198 w 2820"/>
                <a:gd name="T1" fmla="*/ 479 h 2892"/>
                <a:gd name="T2" fmla="*/ 198 w 2820"/>
                <a:gd name="T3" fmla="*/ 1692 h 2892"/>
                <a:gd name="T4" fmla="*/ 129 w 2820"/>
                <a:gd name="T5" fmla="*/ 1762 h 2892"/>
                <a:gd name="T6" fmla="*/ 129 w 2820"/>
                <a:gd name="T7" fmla="*/ 1762 h 2892"/>
                <a:gd name="T8" fmla="*/ 92 w 2820"/>
                <a:gd name="T9" fmla="*/ 1799 h 2892"/>
                <a:gd name="T10" fmla="*/ 92 w 2820"/>
                <a:gd name="T11" fmla="*/ 1911 h 2892"/>
                <a:gd name="T12" fmla="*/ 428 w 2820"/>
                <a:gd name="T13" fmla="*/ 2250 h 2892"/>
                <a:gd name="T14" fmla="*/ 428 w 2820"/>
                <a:gd name="T15" fmla="*/ 2404 h 2892"/>
                <a:gd name="T16" fmla="*/ 304 w 2820"/>
                <a:gd name="T17" fmla="*/ 2529 h 2892"/>
                <a:gd name="T18" fmla="*/ 304 w 2820"/>
                <a:gd name="T19" fmla="*/ 2771 h 2892"/>
                <a:gd name="T20" fmla="*/ 1118 w 2820"/>
                <a:gd name="T21" fmla="*/ 2771 h 2892"/>
                <a:gd name="T22" fmla="*/ 1256 w 2820"/>
                <a:gd name="T23" fmla="*/ 2631 h 2892"/>
                <a:gd name="T24" fmla="*/ 1514 w 2820"/>
                <a:gd name="T25" fmla="*/ 2892 h 2892"/>
                <a:gd name="T26" fmla="*/ 2530 w 2820"/>
                <a:gd name="T27" fmla="*/ 2892 h 2892"/>
                <a:gd name="T28" fmla="*/ 2820 w 2820"/>
                <a:gd name="T29" fmla="*/ 2599 h 2892"/>
                <a:gd name="T30" fmla="*/ 2820 w 2820"/>
                <a:gd name="T31" fmla="*/ 1032 h 2892"/>
                <a:gd name="T32" fmla="*/ 1799 w 2820"/>
                <a:gd name="T33" fmla="*/ 0 h 2892"/>
                <a:gd name="T34" fmla="*/ 193 w 2820"/>
                <a:gd name="T35" fmla="*/ 0 h 2892"/>
                <a:gd name="T36" fmla="*/ 0 w 2820"/>
                <a:gd name="T37" fmla="*/ 200 h 2892"/>
                <a:gd name="T38" fmla="*/ 0 w 2820"/>
                <a:gd name="T39" fmla="*/ 288 h 2892"/>
                <a:gd name="T40" fmla="*/ 129 w 2820"/>
                <a:gd name="T41" fmla="*/ 409 h 2892"/>
                <a:gd name="T42" fmla="*/ 198 w 2820"/>
                <a:gd name="T43" fmla="*/ 479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0" h="2892">
                  <a:moveTo>
                    <a:pt x="198" y="479"/>
                  </a:moveTo>
                  <a:lnTo>
                    <a:pt x="198" y="1692"/>
                  </a:lnTo>
                  <a:lnTo>
                    <a:pt x="129" y="1762"/>
                  </a:lnTo>
                  <a:lnTo>
                    <a:pt x="129" y="1762"/>
                  </a:lnTo>
                  <a:lnTo>
                    <a:pt x="92" y="1799"/>
                  </a:lnTo>
                  <a:lnTo>
                    <a:pt x="92" y="1911"/>
                  </a:lnTo>
                  <a:lnTo>
                    <a:pt x="428" y="2250"/>
                  </a:lnTo>
                  <a:lnTo>
                    <a:pt x="428" y="2404"/>
                  </a:lnTo>
                  <a:lnTo>
                    <a:pt x="304" y="2529"/>
                  </a:lnTo>
                  <a:lnTo>
                    <a:pt x="304" y="2771"/>
                  </a:lnTo>
                  <a:lnTo>
                    <a:pt x="1118" y="2771"/>
                  </a:lnTo>
                  <a:lnTo>
                    <a:pt x="1256" y="2631"/>
                  </a:lnTo>
                  <a:lnTo>
                    <a:pt x="1514" y="2892"/>
                  </a:lnTo>
                  <a:lnTo>
                    <a:pt x="2530" y="2892"/>
                  </a:lnTo>
                  <a:lnTo>
                    <a:pt x="2820" y="2599"/>
                  </a:lnTo>
                  <a:lnTo>
                    <a:pt x="2820" y="1032"/>
                  </a:lnTo>
                  <a:lnTo>
                    <a:pt x="1799" y="0"/>
                  </a:lnTo>
                  <a:lnTo>
                    <a:pt x="193" y="0"/>
                  </a:lnTo>
                  <a:lnTo>
                    <a:pt x="0" y="200"/>
                  </a:lnTo>
                  <a:lnTo>
                    <a:pt x="0" y="288"/>
                  </a:lnTo>
                  <a:lnTo>
                    <a:pt x="129" y="409"/>
                  </a:lnTo>
                  <a:lnTo>
                    <a:pt x="198" y="479"/>
                  </a:lnTo>
                  <a:close/>
                </a:path>
              </a:pathLst>
            </a:custGeom>
            <a:noFill/>
            <a:ln w="36513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9431550" y="938613"/>
              <a:ext cx="1620171" cy="1631118"/>
            </a:xfrm>
            <a:custGeom>
              <a:avLst/>
              <a:gdLst>
                <a:gd name="T0" fmla="*/ 0 w 296"/>
                <a:gd name="T1" fmla="*/ 0 h 298"/>
                <a:gd name="T2" fmla="*/ 87 w 296"/>
                <a:gd name="T3" fmla="*/ 0 h 298"/>
                <a:gd name="T4" fmla="*/ 296 w 296"/>
                <a:gd name="T5" fmla="*/ 211 h 298"/>
                <a:gd name="T6" fmla="*/ 296 w 296"/>
                <a:gd name="T7" fmla="*/ 298 h 298"/>
                <a:gd name="T8" fmla="*/ 0 w 296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8">
                  <a:moveTo>
                    <a:pt x="0" y="0"/>
                  </a:moveTo>
                  <a:lnTo>
                    <a:pt x="87" y="0"/>
                  </a:lnTo>
                  <a:lnTo>
                    <a:pt x="296" y="211"/>
                  </a:lnTo>
                  <a:lnTo>
                    <a:pt x="296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15875" cap="flat">
              <a:solidFill>
                <a:srgbClr val="00B4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平行四边形 73"/>
          <p:cNvSpPr/>
          <p:nvPr/>
        </p:nvSpPr>
        <p:spPr>
          <a:xfrm>
            <a:off x="994228" y="3051963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平行四边形 74"/>
          <p:cNvSpPr/>
          <p:nvPr/>
        </p:nvSpPr>
        <p:spPr>
          <a:xfrm>
            <a:off x="1253359" y="3038796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平行四边形 76"/>
          <p:cNvSpPr/>
          <p:nvPr/>
        </p:nvSpPr>
        <p:spPr>
          <a:xfrm>
            <a:off x="1194215" y="49708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平行四边形 78"/>
          <p:cNvSpPr/>
          <p:nvPr/>
        </p:nvSpPr>
        <p:spPr>
          <a:xfrm>
            <a:off x="1253359" y="583946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平行四边形 79"/>
          <p:cNvSpPr/>
          <p:nvPr/>
        </p:nvSpPr>
        <p:spPr>
          <a:xfrm>
            <a:off x="931457" y="497555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平行四边形 80"/>
          <p:cNvSpPr/>
          <p:nvPr/>
        </p:nvSpPr>
        <p:spPr>
          <a:xfrm>
            <a:off x="1516117" y="3040844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平行四边形 81"/>
          <p:cNvSpPr/>
          <p:nvPr/>
        </p:nvSpPr>
        <p:spPr>
          <a:xfrm>
            <a:off x="1819891" y="3040846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平行四边形 82"/>
          <p:cNvSpPr/>
          <p:nvPr/>
        </p:nvSpPr>
        <p:spPr>
          <a:xfrm>
            <a:off x="2100778" y="3040845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平行四边形 83"/>
          <p:cNvSpPr/>
          <p:nvPr/>
        </p:nvSpPr>
        <p:spPr>
          <a:xfrm>
            <a:off x="986659" y="4104224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平行四边形 84"/>
          <p:cNvSpPr/>
          <p:nvPr/>
        </p:nvSpPr>
        <p:spPr>
          <a:xfrm>
            <a:off x="1219869" y="4104224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平行四边形 85"/>
          <p:cNvSpPr/>
          <p:nvPr/>
        </p:nvSpPr>
        <p:spPr>
          <a:xfrm>
            <a:off x="1448691" y="411291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86"/>
          <p:cNvSpPr/>
          <p:nvPr/>
        </p:nvSpPr>
        <p:spPr>
          <a:xfrm>
            <a:off x="1002982" y="582017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平行四边形 90"/>
          <p:cNvSpPr/>
          <p:nvPr/>
        </p:nvSpPr>
        <p:spPr>
          <a:xfrm>
            <a:off x="1414310" y="4976066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平行四边形 91"/>
          <p:cNvSpPr/>
          <p:nvPr/>
        </p:nvSpPr>
        <p:spPr>
          <a:xfrm>
            <a:off x="1541771" y="5829951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平行四边形 92"/>
          <p:cNvSpPr/>
          <p:nvPr/>
        </p:nvSpPr>
        <p:spPr>
          <a:xfrm>
            <a:off x="1678959" y="4116386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平行四边形 97"/>
          <p:cNvSpPr/>
          <p:nvPr/>
        </p:nvSpPr>
        <p:spPr>
          <a:xfrm>
            <a:off x="2500704" y="587269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平行四边形 98"/>
          <p:cNvSpPr/>
          <p:nvPr/>
        </p:nvSpPr>
        <p:spPr>
          <a:xfrm>
            <a:off x="2668959" y="3038794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平行四边形 99"/>
          <p:cNvSpPr/>
          <p:nvPr/>
        </p:nvSpPr>
        <p:spPr>
          <a:xfrm>
            <a:off x="2938146" y="305738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平行四边形 100"/>
          <p:cNvSpPr/>
          <p:nvPr/>
        </p:nvSpPr>
        <p:spPr>
          <a:xfrm>
            <a:off x="3253620" y="305738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平行四边形 101"/>
          <p:cNvSpPr/>
          <p:nvPr/>
        </p:nvSpPr>
        <p:spPr>
          <a:xfrm>
            <a:off x="3571670" y="305738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平行四边形 102"/>
          <p:cNvSpPr/>
          <p:nvPr/>
        </p:nvSpPr>
        <p:spPr>
          <a:xfrm>
            <a:off x="1678959" y="4938074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9"/>
          <p:cNvSpPr>
            <a:spLocks/>
          </p:cNvSpPr>
          <p:nvPr/>
        </p:nvSpPr>
        <p:spPr bwMode="auto">
          <a:xfrm flipH="1">
            <a:off x="998981" y="2385433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rgbClr val="00B4EB"/>
                </a:solidFill>
              </a:rPr>
              <a:t>單元核心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2" name="Freeform 59"/>
          <p:cNvSpPr>
            <a:spLocks/>
          </p:cNvSpPr>
          <p:nvPr/>
        </p:nvSpPr>
        <p:spPr bwMode="auto">
          <a:xfrm flipH="1">
            <a:off x="990600" y="3461334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B4EB"/>
                </a:solidFill>
              </a:rPr>
              <a:t>網路倫理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3" name="Freeform 59"/>
          <p:cNvSpPr>
            <a:spLocks/>
          </p:cNvSpPr>
          <p:nvPr/>
        </p:nvSpPr>
        <p:spPr bwMode="auto">
          <a:xfrm flipH="1">
            <a:off x="976139" y="4365864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rgbClr val="00B4EB"/>
                </a:solidFill>
              </a:rPr>
              <a:t>影音分享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813" name="文本框 812"/>
          <p:cNvSpPr txBox="1"/>
          <p:nvPr/>
        </p:nvSpPr>
        <p:spPr>
          <a:xfrm>
            <a:off x="4046342" y="295991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en-US" altLang="zh-CN" dirty="0" smtClean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</a:t>
            </a:r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4" name="文本框 813"/>
          <p:cNvSpPr txBox="1"/>
          <p:nvPr/>
        </p:nvSpPr>
        <p:spPr>
          <a:xfrm>
            <a:off x="4004021" y="40391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5" name="文本框 814"/>
          <p:cNvSpPr txBox="1"/>
          <p:nvPr/>
        </p:nvSpPr>
        <p:spPr>
          <a:xfrm>
            <a:off x="4006380" y="48770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6279738" y="1236686"/>
            <a:ext cx="519093" cy="519093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7" name="椭圆 216"/>
          <p:cNvSpPr/>
          <p:nvPr/>
        </p:nvSpPr>
        <p:spPr>
          <a:xfrm>
            <a:off x="4463229" y="5970748"/>
            <a:ext cx="955235" cy="955235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141793" y="391367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>
                <a:solidFill>
                  <a:schemeClr val="bg1"/>
                </a:solidFill>
                <a:latin typeface="+mn-ea"/>
              </a:rPr>
              <a:t>大綱</a:t>
            </a:r>
            <a:endParaRPr lang="zh-CN" altLang="en-US" sz="10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995285" y="1850028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-138485" y="-167378"/>
            <a:ext cx="4395343" cy="951905"/>
            <a:chOff x="-138485" y="655567"/>
            <a:chExt cx="4395343" cy="951905"/>
          </a:xfrm>
        </p:grpSpPr>
        <p:sp>
          <p:nvSpPr>
            <p:cNvPr id="219" name="Freeform 64"/>
            <p:cNvSpPr>
              <a:spLocks/>
            </p:cNvSpPr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2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6"/>
              <p:cNvSpPr>
                <a:spLocks/>
              </p:cNvSpPr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7"/>
              <p:cNvSpPr>
                <a:spLocks/>
              </p:cNvSpPr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9"/>
              <p:cNvSpPr>
                <a:spLocks/>
              </p:cNvSpPr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1"/>
              <p:cNvSpPr>
                <a:spLocks/>
              </p:cNvSpPr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2"/>
              <p:cNvSpPr>
                <a:spLocks/>
              </p:cNvSpPr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3"/>
              <p:cNvSpPr>
                <a:spLocks/>
              </p:cNvSpPr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4"/>
              <p:cNvSpPr>
                <a:spLocks/>
              </p:cNvSpPr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5"/>
              <p:cNvSpPr>
                <a:spLocks/>
              </p:cNvSpPr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6"/>
              <p:cNvSpPr>
                <a:spLocks/>
              </p:cNvSpPr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7"/>
              <p:cNvSpPr>
                <a:spLocks/>
              </p:cNvSpPr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8"/>
              <p:cNvSpPr>
                <a:spLocks/>
              </p:cNvSpPr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9"/>
              <p:cNvSpPr>
                <a:spLocks/>
              </p:cNvSpPr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40"/>
              <p:cNvSpPr>
                <a:spLocks/>
              </p:cNvSpPr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41"/>
              <p:cNvSpPr>
                <a:spLocks/>
              </p:cNvSpPr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42"/>
              <p:cNvSpPr>
                <a:spLocks/>
              </p:cNvSpPr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43"/>
              <p:cNvSpPr>
                <a:spLocks/>
              </p:cNvSpPr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44"/>
              <p:cNvSpPr>
                <a:spLocks/>
              </p:cNvSpPr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45"/>
              <p:cNvSpPr>
                <a:spLocks/>
              </p:cNvSpPr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46"/>
              <p:cNvSpPr>
                <a:spLocks/>
              </p:cNvSpPr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47"/>
              <p:cNvSpPr>
                <a:spLocks/>
              </p:cNvSpPr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48"/>
              <p:cNvSpPr>
                <a:spLocks/>
              </p:cNvSpPr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49"/>
              <p:cNvSpPr>
                <a:spLocks/>
              </p:cNvSpPr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50"/>
              <p:cNvSpPr>
                <a:spLocks/>
              </p:cNvSpPr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51"/>
              <p:cNvSpPr>
                <a:spLocks/>
              </p:cNvSpPr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52"/>
              <p:cNvSpPr>
                <a:spLocks/>
              </p:cNvSpPr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53"/>
              <p:cNvSpPr>
                <a:spLocks/>
              </p:cNvSpPr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54"/>
              <p:cNvSpPr>
                <a:spLocks/>
              </p:cNvSpPr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55"/>
              <p:cNvSpPr>
                <a:spLocks/>
              </p:cNvSpPr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56"/>
              <p:cNvSpPr>
                <a:spLocks/>
              </p:cNvSpPr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57"/>
              <p:cNvSpPr>
                <a:spLocks/>
              </p:cNvSpPr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58"/>
              <p:cNvSpPr>
                <a:spLocks/>
              </p:cNvSpPr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59"/>
              <p:cNvSpPr>
                <a:spLocks/>
              </p:cNvSpPr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60"/>
              <p:cNvSpPr>
                <a:spLocks/>
              </p:cNvSpPr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 rot="5400000">
            <a:off x="9350142" y="5151783"/>
            <a:ext cx="822527" cy="904278"/>
            <a:chOff x="-4998861" y="2532062"/>
            <a:chExt cx="2859088" cy="3143251"/>
          </a:xfrm>
          <a:solidFill>
            <a:srgbClr val="00B4EB"/>
          </a:solidFill>
        </p:grpSpPr>
        <p:sp>
          <p:nvSpPr>
            <p:cNvPr id="403" name="Freeform 154"/>
            <p:cNvSpPr>
              <a:spLocks/>
            </p:cNvSpPr>
            <p:nvPr/>
          </p:nvSpPr>
          <p:spPr bwMode="auto">
            <a:xfrm>
              <a:off x="-4476574" y="3683000"/>
              <a:ext cx="2336800" cy="1027113"/>
            </a:xfrm>
            <a:custGeom>
              <a:avLst/>
              <a:gdLst>
                <a:gd name="T0" fmla="*/ 146 w 345"/>
                <a:gd name="T1" fmla="*/ 0 h 150"/>
                <a:gd name="T2" fmla="*/ 67 w 345"/>
                <a:gd name="T3" fmla="*/ 0 h 150"/>
                <a:gd name="T4" fmla="*/ 7 w 345"/>
                <a:gd name="T5" fmla="*/ 61 h 150"/>
                <a:gd name="T6" fmla="*/ 5 w 345"/>
                <a:gd name="T7" fmla="*/ 60 h 150"/>
                <a:gd name="T8" fmla="*/ 2 w 345"/>
                <a:gd name="T9" fmla="*/ 61 h 150"/>
                <a:gd name="T10" fmla="*/ 2 w 345"/>
                <a:gd name="T11" fmla="*/ 67 h 150"/>
                <a:gd name="T12" fmla="*/ 5 w 345"/>
                <a:gd name="T13" fmla="*/ 69 h 150"/>
                <a:gd name="T14" fmla="*/ 8 w 345"/>
                <a:gd name="T15" fmla="*/ 67 h 150"/>
                <a:gd name="T16" fmla="*/ 9 w 345"/>
                <a:gd name="T17" fmla="*/ 63 h 150"/>
                <a:gd name="T18" fmla="*/ 68 w 345"/>
                <a:gd name="T19" fmla="*/ 3 h 150"/>
                <a:gd name="T20" fmla="*/ 145 w 345"/>
                <a:gd name="T21" fmla="*/ 3 h 150"/>
                <a:gd name="T22" fmla="*/ 293 w 345"/>
                <a:gd name="T23" fmla="*/ 150 h 150"/>
                <a:gd name="T24" fmla="*/ 345 w 345"/>
                <a:gd name="T25" fmla="*/ 150 h 150"/>
                <a:gd name="T26" fmla="*/ 345 w 345"/>
                <a:gd name="T27" fmla="*/ 147 h 150"/>
                <a:gd name="T28" fmla="*/ 294 w 345"/>
                <a:gd name="T29" fmla="*/ 147 h 150"/>
                <a:gd name="T30" fmla="*/ 146 w 345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5" h="150">
                  <a:moveTo>
                    <a:pt x="1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4" y="60"/>
                    <a:pt x="3" y="61"/>
                    <a:pt x="2" y="61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7" y="68"/>
                    <a:pt x="8" y="67"/>
                  </a:cubicBezTo>
                  <a:cubicBezTo>
                    <a:pt x="9" y="66"/>
                    <a:pt x="9" y="64"/>
                    <a:pt x="9" y="6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157"/>
            <p:cNvSpPr>
              <a:spLocks/>
            </p:cNvSpPr>
            <p:nvPr/>
          </p:nvSpPr>
          <p:spPr bwMode="auto">
            <a:xfrm>
              <a:off x="-4179711" y="3914775"/>
              <a:ext cx="2039938" cy="1027113"/>
            </a:xfrm>
            <a:custGeom>
              <a:avLst/>
              <a:gdLst>
                <a:gd name="T0" fmla="*/ 88 w 301"/>
                <a:gd name="T1" fmla="*/ 0 h 150"/>
                <a:gd name="T2" fmla="*/ 37 w 301"/>
                <a:gd name="T3" fmla="*/ 0 h 150"/>
                <a:gd name="T4" fmla="*/ 7 w 301"/>
                <a:gd name="T5" fmla="*/ 31 h 150"/>
                <a:gd name="T6" fmla="*/ 5 w 301"/>
                <a:gd name="T7" fmla="*/ 30 h 150"/>
                <a:gd name="T8" fmla="*/ 2 w 301"/>
                <a:gd name="T9" fmla="*/ 31 h 150"/>
                <a:gd name="T10" fmla="*/ 2 w 301"/>
                <a:gd name="T11" fmla="*/ 37 h 150"/>
                <a:gd name="T12" fmla="*/ 5 w 301"/>
                <a:gd name="T13" fmla="*/ 39 h 150"/>
                <a:gd name="T14" fmla="*/ 8 w 301"/>
                <a:gd name="T15" fmla="*/ 37 h 150"/>
                <a:gd name="T16" fmla="*/ 9 w 301"/>
                <a:gd name="T17" fmla="*/ 33 h 150"/>
                <a:gd name="T18" fmla="*/ 38 w 301"/>
                <a:gd name="T19" fmla="*/ 3 h 150"/>
                <a:gd name="T20" fmla="*/ 87 w 301"/>
                <a:gd name="T21" fmla="*/ 3 h 150"/>
                <a:gd name="T22" fmla="*/ 235 w 301"/>
                <a:gd name="T23" fmla="*/ 150 h 150"/>
                <a:gd name="T24" fmla="*/ 301 w 301"/>
                <a:gd name="T25" fmla="*/ 150 h 150"/>
                <a:gd name="T26" fmla="*/ 301 w 301"/>
                <a:gd name="T27" fmla="*/ 147 h 150"/>
                <a:gd name="T28" fmla="*/ 236 w 301"/>
                <a:gd name="T29" fmla="*/ 147 h 150"/>
                <a:gd name="T30" fmla="*/ 88 w 301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150">
                  <a:moveTo>
                    <a:pt x="8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0" y="33"/>
                    <a:pt x="0" y="36"/>
                    <a:pt x="2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9" y="34"/>
                    <a:pt x="9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301" y="150"/>
                    <a:pt x="301" y="150"/>
                    <a:pt x="301" y="150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193"/>
            <p:cNvSpPr>
              <a:spLocks/>
            </p:cNvSpPr>
            <p:nvPr/>
          </p:nvSpPr>
          <p:spPr bwMode="auto">
            <a:xfrm>
              <a:off x="-3481211" y="4867275"/>
              <a:ext cx="1341438" cy="568325"/>
            </a:xfrm>
            <a:custGeom>
              <a:avLst/>
              <a:gdLst>
                <a:gd name="T0" fmla="*/ 5 w 198"/>
                <a:gd name="T1" fmla="*/ 0 h 83"/>
                <a:gd name="T2" fmla="*/ 2 w 198"/>
                <a:gd name="T3" fmla="*/ 1 h 83"/>
                <a:gd name="T4" fmla="*/ 2 w 198"/>
                <a:gd name="T5" fmla="*/ 7 h 83"/>
                <a:gd name="T6" fmla="*/ 5 w 198"/>
                <a:gd name="T7" fmla="*/ 8 h 83"/>
                <a:gd name="T8" fmla="*/ 8 w 198"/>
                <a:gd name="T9" fmla="*/ 7 h 83"/>
                <a:gd name="T10" fmla="*/ 9 w 198"/>
                <a:gd name="T11" fmla="*/ 6 h 83"/>
                <a:gd name="T12" fmla="*/ 34 w 198"/>
                <a:gd name="T13" fmla="*/ 6 h 83"/>
                <a:gd name="T14" fmla="*/ 111 w 198"/>
                <a:gd name="T15" fmla="*/ 83 h 83"/>
                <a:gd name="T16" fmla="*/ 198 w 198"/>
                <a:gd name="T17" fmla="*/ 83 h 83"/>
                <a:gd name="T18" fmla="*/ 198 w 198"/>
                <a:gd name="T19" fmla="*/ 80 h 83"/>
                <a:gd name="T20" fmla="*/ 112 w 198"/>
                <a:gd name="T21" fmla="*/ 80 h 83"/>
                <a:gd name="T22" fmla="*/ 35 w 198"/>
                <a:gd name="T23" fmla="*/ 3 h 83"/>
                <a:gd name="T24" fmla="*/ 9 w 198"/>
                <a:gd name="T25" fmla="*/ 3 h 83"/>
                <a:gd name="T26" fmla="*/ 8 w 198"/>
                <a:gd name="T27" fmla="*/ 1 h 83"/>
                <a:gd name="T28" fmla="*/ 5 w 198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83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202"/>
            <p:cNvSpPr>
              <a:spLocks/>
            </p:cNvSpPr>
            <p:nvPr/>
          </p:nvSpPr>
          <p:spPr bwMode="auto">
            <a:xfrm>
              <a:off x="-4835349" y="3373438"/>
              <a:ext cx="2695575" cy="1192213"/>
            </a:xfrm>
            <a:custGeom>
              <a:avLst/>
              <a:gdLst>
                <a:gd name="T0" fmla="*/ 184 w 398"/>
                <a:gd name="T1" fmla="*/ 0 h 174"/>
                <a:gd name="T2" fmla="*/ 123 w 398"/>
                <a:gd name="T3" fmla="*/ 0 h 174"/>
                <a:gd name="T4" fmla="*/ 6 w 398"/>
                <a:gd name="T5" fmla="*/ 117 h 174"/>
                <a:gd name="T6" fmla="*/ 4 w 398"/>
                <a:gd name="T7" fmla="*/ 116 h 174"/>
                <a:gd name="T8" fmla="*/ 1 w 398"/>
                <a:gd name="T9" fmla="*/ 117 h 174"/>
                <a:gd name="T10" fmla="*/ 1 w 398"/>
                <a:gd name="T11" fmla="*/ 123 h 174"/>
                <a:gd name="T12" fmla="*/ 4 w 398"/>
                <a:gd name="T13" fmla="*/ 125 h 174"/>
                <a:gd name="T14" fmla="*/ 7 w 398"/>
                <a:gd name="T15" fmla="*/ 123 h 174"/>
                <a:gd name="T16" fmla="*/ 8 w 398"/>
                <a:gd name="T17" fmla="*/ 119 h 174"/>
                <a:gd name="T18" fmla="*/ 124 w 398"/>
                <a:gd name="T19" fmla="*/ 2 h 174"/>
                <a:gd name="T20" fmla="*/ 183 w 398"/>
                <a:gd name="T21" fmla="*/ 2 h 174"/>
                <a:gd name="T22" fmla="*/ 355 w 398"/>
                <a:gd name="T23" fmla="*/ 174 h 174"/>
                <a:gd name="T24" fmla="*/ 398 w 398"/>
                <a:gd name="T25" fmla="*/ 174 h 174"/>
                <a:gd name="T26" fmla="*/ 398 w 398"/>
                <a:gd name="T27" fmla="*/ 171 h 174"/>
                <a:gd name="T28" fmla="*/ 356 w 398"/>
                <a:gd name="T29" fmla="*/ 171 h 174"/>
                <a:gd name="T30" fmla="*/ 184 w 398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174">
                  <a:moveTo>
                    <a:pt x="184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6"/>
                    <a:pt x="5" y="116"/>
                    <a:pt x="4" y="116"/>
                  </a:cubicBezTo>
                  <a:cubicBezTo>
                    <a:pt x="3" y="116"/>
                    <a:pt x="2" y="117"/>
                    <a:pt x="1" y="117"/>
                  </a:cubicBezTo>
                  <a:cubicBezTo>
                    <a:pt x="0" y="119"/>
                    <a:pt x="0" y="122"/>
                    <a:pt x="1" y="123"/>
                  </a:cubicBezTo>
                  <a:cubicBezTo>
                    <a:pt x="2" y="124"/>
                    <a:pt x="3" y="125"/>
                    <a:pt x="4" y="125"/>
                  </a:cubicBezTo>
                  <a:cubicBezTo>
                    <a:pt x="5" y="125"/>
                    <a:pt x="6" y="124"/>
                    <a:pt x="7" y="123"/>
                  </a:cubicBezTo>
                  <a:cubicBezTo>
                    <a:pt x="9" y="122"/>
                    <a:pt x="9" y="120"/>
                    <a:pt x="8" y="119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71"/>
                    <a:pt x="398" y="171"/>
                    <a:pt x="398" y="171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204"/>
            <p:cNvSpPr>
              <a:spLocks/>
            </p:cNvSpPr>
            <p:nvPr/>
          </p:nvSpPr>
          <p:spPr bwMode="auto">
            <a:xfrm>
              <a:off x="-4998861" y="3141663"/>
              <a:ext cx="2859088" cy="1190625"/>
            </a:xfrm>
            <a:custGeom>
              <a:avLst/>
              <a:gdLst>
                <a:gd name="T0" fmla="*/ 133 w 422"/>
                <a:gd name="T1" fmla="*/ 0 h 174"/>
                <a:gd name="T2" fmla="*/ 6 w 422"/>
                <a:gd name="T3" fmla="*/ 126 h 174"/>
                <a:gd name="T4" fmla="*/ 4 w 422"/>
                <a:gd name="T5" fmla="*/ 126 h 174"/>
                <a:gd name="T6" fmla="*/ 1 w 422"/>
                <a:gd name="T7" fmla="*/ 127 h 174"/>
                <a:gd name="T8" fmla="*/ 1 w 422"/>
                <a:gd name="T9" fmla="*/ 133 h 174"/>
                <a:gd name="T10" fmla="*/ 4 w 422"/>
                <a:gd name="T11" fmla="*/ 135 h 174"/>
                <a:gd name="T12" fmla="*/ 7 w 422"/>
                <a:gd name="T13" fmla="*/ 133 h 174"/>
                <a:gd name="T14" fmla="*/ 8 w 422"/>
                <a:gd name="T15" fmla="*/ 129 h 174"/>
                <a:gd name="T16" fmla="*/ 134 w 422"/>
                <a:gd name="T17" fmla="*/ 2 h 174"/>
                <a:gd name="T18" fmla="*/ 221 w 422"/>
                <a:gd name="T19" fmla="*/ 2 h 174"/>
                <a:gd name="T20" fmla="*/ 393 w 422"/>
                <a:gd name="T21" fmla="*/ 174 h 174"/>
                <a:gd name="T22" fmla="*/ 422 w 422"/>
                <a:gd name="T23" fmla="*/ 174 h 174"/>
                <a:gd name="T24" fmla="*/ 422 w 422"/>
                <a:gd name="T25" fmla="*/ 171 h 174"/>
                <a:gd name="T26" fmla="*/ 394 w 422"/>
                <a:gd name="T27" fmla="*/ 171 h 174"/>
                <a:gd name="T28" fmla="*/ 222 w 422"/>
                <a:gd name="T29" fmla="*/ 0 h 174"/>
                <a:gd name="T30" fmla="*/ 133 w 422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74">
                  <a:moveTo>
                    <a:pt x="133" y="0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6"/>
                    <a:pt x="4" y="126"/>
                  </a:cubicBezTo>
                  <a:cubicBezTo>
                    <a:pt x="3" y="126"/>
                    <a:pt x="2" y="126"/>
                    <a:pt x="1" y="127"/>
                  </a:cubicBezTo>
                  <a:cubicBezTo>
                    <a:pt x="0" y="129"/>
                    <a:pt x="0" y="132"/>
                    <a:pt x="1" y="133"/>
                  </a:cubicBezTo>
                  <a:cubicBezTo>
                    <a:pt x="2" y="134"/>
                    <a:pt x="3" y="135"/>
                    <a:pt x="4" y="135"/>
                  </a:cubicBezTo>
                  <a:cubicBezTo>
                    <a:pt x="5" y="135"/>
                    <a:pt x="6" y="134"/>
                    <a:pt x="7" y="133"/>
                  </a:cubicBezTo>
                  <a:cubicBezTo>
                    <a:pt x="9" y="132"/>
                    <a:pt x="9" y="130"/>
                    <a:pt x="8" y="129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422" y="174"/>
                    <a:pt x="422" y="174"/>
                    <a:pt x="422" y="174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-3779661" y="2641600"/>
              <a:ext cx="1639888" cy="1533525"/>
            </a:xfrm>
            <a:custGeom>
              <a:avLst/>
              <a:gdLst>
                <a:gd name="T0" fmla="*/ 5 w 242"/>
                <a:gd name="T1" fmla="*/ 0 h 224"/>
                <a:gd name="T2" fmla="*/ 2 w 242"/>
                <a:gd name="T3" fmla="*/ 2 h 224"/>
                <a:gd name="T4" fmla="*/ 2 w 242"/>
                <a:gd name="T5" fmla="*/ 8 h 224"/>
                <a:gd name="T6" fmla="*/ 5 w 242"/>
                <a:gd name="T7" fmla="*/ 9 h 224"/>
                <a:gd name="T8" fmla="*/ 6 w 242"/>
                <a:gd name="T9" fmla="*/ 8 h 224"/>
                <a:gd name="T10" fmla="*/ 222 w 242"/>
                <a:gd name="T11" fmla="*/ 224 h 224"/>
                <a:gd name="T12" fmla="*/ 242 w 242"/>
                <a:gd name="T13" fmla="*/ 224 h 224"/>
                <a:gd name="T14" fmla="*/ 242 w 242"/>
                <a:gd name="T15" fmla="*/ 221 h 224"/>
                <a:gd name="T16" fmla="*/ 223 w 242"/>
                <a:gd name="T17" fmla="*/ 221 h 224"/>
                <a:gd name="T18" fmla="*/ 8 w 242"/>
                <a:gd name="T19" fmla="*/ 6 h 224"/>
                <a:gd name="T20" fmla="*/ 8 w 242"/>
                <a:gd name="T21" fmla="*/ 2 h 224"/>
                <a:gd name="T22" fmla="*/ 5 w 242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24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22" y="224"/>
                    <a:pt x="222" y="224"/>
                    <a:pt x="222" y="224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-3671711" y="2532062"/>
              <a:ext cx="1531938" cy="1492250"/>
            </a:xfrm>
            <a:custGeom>
              <a:avLst/>
              <a:gdLst>
                <a:gd name="T0" fmla="*/ 5 w 226"/>
                <a:gd name="T1" fmla="*/ 0 h 218"/>
                <a:gd name="T2" fmla="*/ 2 w 226"/>
                <a:gd name="T3" fmla="*/ 2 h 218"/>
                <a:gd name="T4" fmla="*/ 2 w 226"/>
                <a:gd name="T5" fmla="*/ 8 h 218"/>
                <a:gd name="T6" fmla="*/ 5 w 226"/>
                <a:gd name="T7" fmla="*/ 9 h 218"/>
                <a:gd name="T8" fmla="*/ 6 w 226"/>
                <a:gd name="T9" fmla="*/ 8 h 218"/>
                <a:gd name="T10" fmla="*/ 216 w 226"/>
                <a:gd name="T11" fmla="*/ 218 h 218"/>
                <a:gd name="T12" fmla="*/ 226 w 226"/>
                <a:gd name="T13" fmla="*/ 218 h 218"/>
                <a:gd name="T14" fmla="*/ 226 w 226"/>
                <a:gd name="T15" fmla="*/ 215 h 218"/>
                <a:gd name="T16" fmla="*/ 217 w 226"/>
                <a:gd name="T17" fmla="*/ 215 h 218"/>
                <a:gd name="T18" fmla="*/ 8 w 226"/>
                <a:gd name="T19" fmla="*/ 6 h 218"/>
                <a:gd name="T20" fmla="*/ 8 w 226"/>
                <a:gd name="T21" fmla="*/ 2 h 218"/>
                <a:gd name="T22" fmla="*/ 5 w 226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18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5"/>
                    <a:pt x="226" y="215"/>
                    <a:pt x="226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218"/>
            <p:cNvSpPr>
              <a:spLocks/>
            </p:cNvSpPr>
            <p:nvPr/>
          </p:nvSpPr>
          <p:spPr bwMode="auto">
            <a:xfrm>
              <a:off x="-4443236" y="4243387"/>
              <a:ext cx="974725" cy="363538"/>
            </a:xfrm>
            <a:custGeom>
              <a:avLst/>
              <a:gdLst>
                <a:gd name="T0" fmla="*/ 119 w 144"/>
                <a:gd name="T1" fmla="*/ 0 h 53"/>
                <a:gd name="T2" fmla="*/ 83 w 144"/>
                <a:gd name="T3" fmla="*/ 0 h 53"/>
                <a:gd name="T4" fmla="*/ 44 w 144"/>
                <a:gd name="T5" fmla="*/ 38 h 53"/>
                <a:gd name="T6" fmla="*/ 13 w 144"/>
                <a:gd name="T7" fmla="*/ 38 h 53"/>
                <a:gd name="T8" fmla="*/ 7 w 144"/>
                <a:gd name="T9" fmla="*/ 45 h 53"/>
                <a:gd name="T10" fmla="*/ 5 w 144"/>
                <a:gd name="T11" fmla="*/ 44 h 53"/>
                <a:gd name="T12" fmla="*/ 2 w 144"/>
                <a:gd name="T13" fmla="*/ 45 h 53"/>
                <a:gd name="T14" fmla="*/ 2 w 144"/>
                <a:gd name="T15" fmla="*/ 51 h 53"/>
                <a:gd name="T16" fmla="*/ 5 w 144"/>
                <a:gd name="T17" fmla="*/ 53 h 53"/>
                <a:gd name="T18" fmla="*/ 8 w 144"/>
                <a:gd name="T19" fmla="*/ 51 h 53"/>
                <a:gd name="T20" fmla="*/ 9 w 144"/>
                <a:gd name="T21" fmla="*/ 47 h 53"/>
                <a:gd name="T22" fmla="*/ 14 w 144"/>
                <a:gd name="T23" fmla="*/ 41 h 53"/>
                <a:gd name="T24" fmla="*/ 45 w 144"/>
                <a:gd name="T25" fmla="*/ 41 h 53"/>
                <a:gd name="T26" fmla="*/ 84 w 144"/>
                <a:gd name="T27" fmla="*/ 3 h 53"/>
                <a:gd name="T28" fmla="*/ 118 w 144"/>
                <a:gd name="T29" fmla="*/ 3 h 53"/>
                <a:gd name="T30" fmla="*/ 136 w 144"/>
                <a:gd name="T31" fmla="*/ 20 h 53"/>
                <a:gd name="T32" fmla="*/ 137 w 144"/>
                <a:gd name="T33" fmla="*/ 25 h 53"/>
                <a:gd name="T34" fmla="*/ 140 w 144"/>
                <a:gd name="T35" fmla="*/ 26 h 53"/>
                <a:gd name="T36" fmla="*/ 143 w 144"/>
                <a:gd name="T37" fmla="*/ 25 h 53"/>
                <a:gd name="T38" fmla="*/ 143 w 144"/>
                <a:gd name="T39" fmla="*/ 19 h 53"/>
                <a:gd name="T40" fmla="*/ 140 w 144"/>
                <a:gd name="T41" fmla="*/ 18 h 53"/>
                <a:gd name="T42" fmla="*/ 138 w 144"/>
                <a:gd name="T43" fmla="*/ 18 h 53"/>
                <a:gd name="T44" fmla="*/ 119 w 144"/>
                <a:gd name="T4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53">
                  <a:moveTo>
                    <a:pt x="11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0" y="47"/>
                    <a:pt x="0" y="50"/>
                    <a:pt x="2" y="51"/>
                  </a:cubicBezTo>
                  <a:cubicBezTo>
                    <a:pt x="3" y="52"/>
                    <a:pt x="4" y="53"/>
                    <a:pt x="5" y="53"/>
                  </a:cubicBezTo>
                  <a:cubicBezTo>
                    <a:pt x="6" y="53"/>
                    <a:pt x="7" y="52"/>
                    <a:pt x="8" y="51"/>
                  </a:cubicBezTo>
                  <a:cubicBezTo>
                    <a:pt x="9" y="50"/>
                    <a:pt x="9" y="48"/>
                    <a:pt x="9" y="47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2"/>
                    <a:pt x="135" y="24"/>
                    <a:pt x="137" y="25"/>
                  </a:cubicBezTo>
                  <a:cubicBezTo>
                    <a:pt x="137" y="26"/>
                    <a:pt x="138" y="26"/>
                    <a:pt x="140" y="26"/>
                  </a:cubicBezTo>
                  <a:cubicBezTo>
                    <a:pt x="141" y="26"/>
                    <a:pt x="142" y="26"/>
                    <a:pt x="143" y="25"/>
                  </a:cubicBezTo>
                  <a:cubicBezTo>
                    <a:pt x="144" y="23"/>
                    <a:pt x="144" y="21"/>
                    <a:pt x="143" y="19"/>
                  </a:cubicBezTo>
                  <a:cubicBezTo>
                    <a:pt x="142" y="18"/>
                    <a:pt x="141" y="18"/>
                    <a:pt x="140" y="18"/>
                  </a:cubicBezTo>
                  <a:cubicBezTo>
                    <a:pt x="139" y="18"/>
                    <a:pt x="138" y="18"/>
                    <a:pt x="138" y="18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234"/>
            <p:cNvSpPr>
              <a:spLocks/>
            </p:cNvSpPr>
            <p:nvPr/>
          </p:nvSpPr>
          <p:spPr bwMode="auto">
            <a:xfrm>
              <a:off x="-3663774" y="4791075"/>
              <a:ext cx="1524000" cy="561975"/>
            </a:xfrm>
            <a:custGeom>
              <a:avLst/>
              <a:gdLst>
                <a:gd name="T0" fmla="*/ 5 w 225"/>
                <a:gd name="T1" fmla="*/ 0 h 82"/>
                <a:gd name="T2" fmla="*/ 2 w 225"/>
                <a:gd name="T3" fmla="*/ 1 h 82"/>
                <a:gd name="T4" fmla="*/ 2 w 225"/>
                <a:gd name="T5" fmla="*/ 7 h 82"/>
                <a:gd name="T6" fmla="*/ 5 w 225"/>
                <a:gd name="T7" fmla="*/ 8 h 82"/>
                <a:gd name="T8" fmla="*/ 8 w 225"/>
                <a:gd name="T9" fmla="*/ 7 h 82"/>
                <a:gd name="T10" fmla="*/ 9 w 225"/>
                <a:gd name="T11" fmla="*/ 5 h 82"/>
                <a:gd name="T12" fmla="*/ 65 w 225"/>
                <a:gd name="T13" fmla="*/ 5 h 82"/>
                <a:gd name="T14" fmla="*/ 143 w 225"/>
                <a:gd name="T15" fmla="*/ 82 h 82"/>
                <a:gd name="T16" fmla="*/ 225 w 225"/>
                <a:gd name="T17" fmla="*/ 82 h 82"/>
                <a:gd name="T18" fmla="*/ 225 w 225"/>
                <a:gd name="T19" fmla="*/ 80 h 82"/>
                <a:gd name="T20" fmla="*/ 144 w 225"/>
                <a:gd name="T21" fmla="*/ 80 h 82"/>
                <a:gd name="T22" fmla="*/ 67 w 225"/>
                <a:gd name="T23" fmla="*/ 2 h 82"/>
                <a:gd name="T24" fmla="*/ 9 w 225"/>
                <a:gd name="T25" fmla="*/ 2 h 82"/>
                <a:gd name="T26" fmla="*/ 8 w 225"/>
                <a:gd name="T27" fmla="*/ 1 h 82"/>
                <a:gd name="T28" fmla="*/ 5 w 225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82">
                  <a:moveTo>
                    <a:pt x="5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6"/>
                    <a:pt x="8" y="6"/>
                    <a:pt x="9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247"/>
            <p:cNvSpPr>
              <a:spLocks/>
            </p:cNvSpPr>
            <p:nvPr/>
          </p:nvSpPr>
          <p:spPr bwMode="auto">
            <a:xfrm>
              <a:off x="-4571824" y="4160837"/>
              <a:ext cx="1754188" cy="808038"/>
            </a:xfrm>
            <a:custGeom>
              <a:avLst/>
              <a:gdLst>
                <a:gd name="T0" fmla="*/ 143 w 259"/>
                <a:gd name="T1" fmla="*/ 0 h 118"/>
                <a:gd name="T2" fmla="*/ 97 w 259"/>
                <a:gd name="T3" fmla="*/ 0 h 118"/>
                <a:gd name="T4" fmla="*/ 59 w 259"/>
                <a:gd name="T5" fmla="*/ 39 h 118"/>
                <a:gd name="T6" fmla="*/ 9 w 259"/>
                <a:gd name="T7" fmla="*/ 39 h 118"/>
                <a:gd name="T8" fmla="*/ 8 w 259"/>
                <a:gd name="T9" fmla="*/ 38 h 118"/>
                <a:gd name="T10" fmla="*/ 5 w 259"/>
                <a:gd name="T11" fmla="*/ 36 h 118"/>
                <a:gd name="T12" fmla="*/ 2 w 259"/>
                <a:gd name="T13" fmla="*/ 38 h 118"/>
                <a:gd name="T14" fmla="*/ 2 w 259"/>
                <a:gd name="T15" fmla="*/ 44 h 118"/>
                <a:gd name="T16" fmla="*/ 5 w 259"/>
                <a:gd name="T17" fmla="*/ 45 h 118"/>
                <a:gd name="T18" fmla="*/ 8 w 259"/>
                <a:gd name="T19" fmla="*/ 44 h 118"/>
                <a:gd name="T20" fmla="*/ 9 w 259"/>
                <a:gd name="T21" fmla="*/ 42 h 118"/>
                <a:gd name="T22" fmla="*/ 60 w 259"/>
                <a:gd name="T23" fmla="*/ 42 h 118"/>
                <a:gd name="T24" fmla="*/ 99 w 259"/>
                <a:gd name="T25" fmla="*/ 3 h 118"/>
                <a:gd name="T26" fmla="*/ 142 w 259"/>
                <a:gd name="T27" fmla="*/ 3 h 118"/>
                <a:gd name="T28" fmla="*/ 251 w 259"/>
                <a:gd name="T29" fmla="*/ 112 h 118"/>
                <a:gd name="T30" fmla="*/ 252 w 259"/>
                <a:gd name="T31" fmla="*/ 117 h 118"/>
                <a:gd name="T32" fmla="*/ 255 w 259"/>
                <a:gd name="T33" fmla="*/ 118 h 118"/>
                <a:gd name="T34" fmla="*/ 258 w 259"/>
                <a:gd name="T35" fmla="*/ 117 h 118"/>
                <a:gd name="T36" fmla="*/ 258 w 259"/>
                <a:gd name="T37" fmla="*/ 111 h 118"/>
                <a:gd name="T38" fmla="*/ 255 w 259"/>
                <a:gd name="T39" fmla="*/ 110 h 118"/>
                <a:gd name="T40" fmla="*/ 253 w 259"/>
                <a:gd name="T41" fmla="*/ 110 h 118"/>
                <a:gd name="T42" fmla="*/ 143 w 259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118">
                  <a:moveTo>
                    <a:pt x="14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7" y="37"/>
                    <a:pt x="6" y="36"/>
                    <a:pt x="5" y="36"/>
                  </a:cubicBezTo>
                  <a:cubicBezTo>
                    <a:pt x="4" y="36"/>
                    <a:pt x="3" y="37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3" y="44"/>
                    <a:pt x="4" y="45"/>
                    <a:pt x="5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3"/>
                    <a:pt x="9" y="43"/>
                    <a:pt x="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0" y="114"/>
                    <a:pt x="250" y="116"/>
                    <a:pt x="252" y="117"/>
                  </a:cubicBezTo>
                  <a:cubicBezTo>
                    <a:pt x="252" y="118"/>
                    <a:pt x="254" y="118"/>
                    <a:pt x="255" y="118"/>
                  </a:cubicBezTo>
                  <a:cubicBezTo>
                    <a:pt x="256" y="118"/>
                    <a:pt x="257" y="118"/>
                    <a:pt x="258" y="117"/>
                  </a:cubicBezTo>
                  <a:cubicBezTo>
                    <a:pt x="259" y="115"/>
                    <a:pt x="259" y="113"/>
                    <a:pt x="258" y="111"/>
                  </a:cubicBezTo>
                  <a:cubicBezTo>
                    <a:pt x="257" y="110"/>
                    <a:pt x="256" y="110"/>
                    <a:pt x="255" y="110"/>
                  </a:cubicBezTo>
                  <a:cubicBezTo>
                    <a:pt x="254" y="110"/>
                    <a:pt x="253" y="110"/>
                    <a:pt x="253" y="11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267"/>
            <p:cNvSpPr>
              <a:spLocks/>
            </p:cNvSpPr>
            <p:nvPr/>
          </p:nvSpPr>
          <p:spPr bwMode="auto">
            <a:xfrm>
              <a:off x="-3474861" y="5127625"/>
              <a:ext cx="412750" cy="492125"/>
            </a:xfrm>
            <a:custGeom>
              <a:avLst/>
              <a:gdLst>
                <a:gd name="T0" fmla="*/ 5 w 61"/>
                <a:gd name="T1" fmla="*/ 0 h 72"/>
                <a:gd name="T2" fmla="*/ 2 w 61"/>
                <a:gd name="T3" fmla="*/ 1 h 72"/>
                <a:gd name="T4" fmla="*/ 2 w 61"/>
                <a:gd name="T5" fmla="*/ 7 h 72"/>
                <a:gd name="T6" fmla="*/ 5 w 61"/>
                <a:gd name="T7" fmla="*/ 9 h 72"/>
                <a:gd name="T8" fmla="*/ 8 w 61"/>
                <a:gd name="T9" fmla="*/ 7 h 72"/>
                <a:gd name="T10" fmla="*/ 9 w 61"/>
                <a:gd name="T11" fmla="*/ 6 h 72"/>
                <a:gd name="T12" fmla="*/ 19 w 61"/>
                <a:gd name="T13" fmla="*/ 6 h 72"/>
                <a:gd name="T14" fmla="*/ 57 w 61"/>
                <a:gd name="T15" fmla="*/ 44 h 72"/>
                <a:gd name="T16" fmla="*/ 38 w 61"/>
                <a:gd name="T17" fmla="*/ 64 h 72"/>
                <a:gd name="T18" fmla="*/ 36 w 61"/>
                <a:gd name="T19" fmla="*/ 63 h 72"/>
                <a:gd name="T20" fmla="*/ 33 w 61"/>
                <a:gd name="T21" fmla="*/ 64 h 72"/>
                <a:gd name="T22" fmla="*/ 33 w 61"/>
                <a:gd name="T23" fmla="*/ 70 h 72"/>
                <a:gd name="T24" fmla="*/ 36 w 61"/>
                <a:gd name="T25" fmla="*/ 72 h 72"/>
                <a:gd name="T26" fmla="*/ 39 w 61"/>
                <a:gd name="T27" fmla="*/ 70 h 72"/>
                <a:gd name="T28" fmla="*/ 40 w 61"/>
                <a:gd name="T29" fmla="*/ 66 h 72"/>
                <a:gd name="T30" fmla="*/ 61 w 61"/>
                <a:gd name="T31" fmla="*/ 44 h 72"/>
                <a:gd name="T32" fmla="*/ 20 w 61"/>
                <a:gd name="T33" fmla="*/ 3 h 72"/>
                <a:gd name="T34" fmla="*/ 9 w 61"/>
                <a:gd name="T35" fmla="*/ 3 h 72"/>
                <a:gd name="T36" fmla="*/ 8 w 61"/>
                <a:gd name="T37" fmla="*/ 1 h 72"/>
                <a:gd name="T38" fmla="*/ 5 w 61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2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5" y="63"/>
                    <a:pt x="34" y="64"/>
                    <a:pt x="33" y="64"/>
                  </a:cubicBezTo>
                  <a:cubicBezTo>
                    <a:pt x="31" y="66"/>
                    <a:pt x="31" y="69"/>
                    <a:pt x="33" y="70"/>
                  </a:cubicBezTo>
                  <a:cubicBezTo>
                    <a:pt x="34" y="71"/>
                    <a:pt x="35" y="72"/>
                    <a:pt x="36" y="72"/>
                  </a:cubicBezTo>
                  <a:cubicBezTo>
                    <a:pt x="37" y="72"/>
                    <a:pt x="38" y="71"/>
                    <a:pt x="39" y="70"/>
                  </a:cubicBezTo>
                  <a:cubicBezTo>
                    <a:pt x="40" y="69"/>
                    <a:pt x="41" y="67"/>
                    <a:pt x="40" y="66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268"/>
            <p:cNvSpPr>
              <a:spLocks/>
            </p:cNvSpPr>
            <p:nvPr/>
          </p:nvSpPr>
          <p:spPr bwMode="auto">
            <a:xfrm>
              <a:off x="-3657424" y="5051425"/>
              <a:ext cx="704850" cy="623888"/>
            </a:xfrm>
            <a:custGeom>
              <a:avLst/>
              <a:gdLst>
                <a:gd name="T0" fmla="*/ 5 w 104"/>
                <a:gd name="T1" fmla="*/ 0 h 91"/>
                <a:gd name="T2" fmla="*/ 2 w 104"/>
                <a:gd name="T3" fmla="*/ 1 h 91"/>
                <a:gd name="T4" fmla="*/ 2 w 104"/>
                <a:gd name="T5" fmla="*/ 7 h 91"/>
                <a:gd name="T6" fmla="*/ 5 w 104"/>
                <a:gd name="T7" fmla="*/ 8 h 91"/>
                <a:gd name="T8" fmla="*/ 8 w 104"/>
                <a:gd name="T9" fmla="*/ 7 h 91"/>
                <a:gd name="T10" fmla="*/ 9 w 104"/>
                <a:gd name="T11" fmla="*/ 6 h 91"/>
                <a:gd name="T12" fmla="*/ 50 w 104"/>
                <a:gd name="T13" fmla="*/ 6 h 91"/>
                <a:gd name="T14" fmla="*/ 100 w 104"/>
                <a:gd name="T15" fmla="*/ 55 h 91"/>
                <a:gd name="T16" fmla="*/ 73 w 104"/>
                <a:gd name="T17" fmla="*/ 83 h 91"/>
                <a:gd name="T18" fmla="*/ 71 w 104"/>
                <a:gd name="T19" fmla="*/ 82 h 91"/>
                <a:gd name="T20" fmla="*/ 68 w 104"/>
                <a:gd name="T21" fmla="*/ 83 h 91"/>
                <a:gd name="T22" fmla="*/ 68 w 104"/>
                <a:gd name="T23" fmla="*/ 89 h 91"/>
                <a:gd name="T24" fmla="*/ 71 w 104"/>
                <a:gd name="T25" fmla="*/ 91 h 91"/>
                <a:gd name="T26" fmla="*/ 74 w 104"/>
                <a:gd name="T27" fmla="*/ 89 h 91"/>
                <a:gd name="T28" fmla="*/ 75 w 104"/>
                <a:gd name="T29" fmla="*/ 85 h 91"/>
                <a:gd name="T30" fmla="*/ 104 w 104"/>
                <a:gd name="T31" fmla="*/ 55 h 91"/>
                <a:gd name="T32" fmla="*/ 52 w 104"/>
                <a:gd name="T33" fmla="*/ 3 h 91"/>
                <a:gd name="T34" fmla="*/ 9 w 104"/>
                <a:gd name="T35" fmla="*/ 3 h 91"/>
                <a:gd name="T36" fmla="*/ 8 w 104"/>
                <a:gd name="T37" fmla="*/ 1 h 91"/>
                <a:gd name="T38" fmla="*/ 5 w 104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91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2" y="82"/>
                    <a:pt x="72" y="82"/>
                    <a:pt x="71" y="82"/>
                  </a:cubicBezTo>
                  <a:cubicBezTo>
                    <a:pt x="70" y="82"/>
                    <a:pt x="69" y="83"/>
                    <a:pt x="68" y="83"/>
                  </a:cubicBezTo>
                  <a:cubicBezTo>
                    <a:pt x="66" y="85"/>
                    <a:pt x="66" y="88"/>
                    <a:pt x="68" y="89"/>
                  </a:cubicBezTo>
                  <a:cubicBezTo>
                    <a:pt x="69" y="90"/>
                    <a:pt x="70" y="91"/>
                    <a:pt x="71" y="91"/>
                  </a:cubicBezTo>
                  <a:cubicBezTo>
                    <a:pt x="72" y="91"/>
                    <a:pt x="73" y="90"/>
                    <a:pt x="74" y="89"/>
                  </a:cubicBezTo>
                  <a:cubicBezTo>
                    <a:pt x="75" y="88"/>
                    <a:pt x="76" y="86"/>
                    <a:pt x="75" y="8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273"/>
            <p:cNvSpPr>
              <a:spLocks noEditPoints="1"/>
            </p:cNvSpPr>
            <p:nvPr/>
          </p:nvSpPr>
          <p:spPr bwMode="auto">
            <a:xfrm>
              <a:off x="-2635074" y="5106987"/>
              <a:ext cx="495300" cy="74613"/>
            </a:xfrm>
            <a:custGeom>
              <a:avLst/>
              <a:gdLst>
                <a:gd name="T0" fmla="*/ 6 w 73"/>
                <a:gd name="T1" fmla="*/ 8 h 11"/>
                <a:gd name="T2" fmla="*/ 4 w 73"/>
                <a:gd name="T3" fmla="*/ 8 h 11"/>
                <a:gd name="T4" fmla="*/ 4 w 73"/>
                <a:gd name="T5" fmla="*/ 4 h 11"/>
                <a:gd name="T6" fmla="*/ 6 w 73"/>
                <a:gd name="T7" fmla="*/ 3 h 11"/>
                <a:gd name="T8" fmla="*/ 8 w 73"/>
                <a:gd name="T9" fmla="*/ 4 h 11"/>
                <a:gd name="T10" fmla="*/ 8 w 73"/>
                <a:gd name="T11" fmla="*/ 8 h 11"/>
                <a:gd name="T12" fmla="*/ 6 w 73"/>
                <a:gd name="T13" fmla="*/ 8 h 11"/>
                <a:gd name="T14" fmla="*/ 6 w 73"/>
                <a:gd name="T15" fmla="*/ 0 h 11"/>
                <a:gd name="T16" fmla="*/ 2 w 73"/>
                <a:gd name="T17" fmla="*/ 2 h 11"/>
                <a:gd name="T18" fmla="*/ 2 w 73"/>
                <a:gd name="T19" fmla="*/ 10 h 11"/>
                <a:gd name="T20" fmla="*/ 6 w 73"/>
                <a:gd name="T21" fmla="*/ 11 h 11"/>
                <a:gd name="T22" fmla="*/ 10 w 73"/>
                <a:gd name="T23" fmla="*/ 10 h 11"/>
                <a:gd name="T24" fmla="*/ 12 w 73"/>
                <a:gd name="T25" fmla="*/ 7 h 11"/>
                <a:gd name="T26" fmla="*/ 73 w 73"/>
                <a:gd name="T27" fmla="*/ 7 h 11"/>
                <a:gd name="T28" fmla="*/ 73 w 73"/>
                <a:gd name="T29" fmla="*/ 4 h 11"/>
                <a:gd name="T30" fmla="*/ 12 w 73"/>
                <a:gd name="T31" fmla="*/ 4 h 11"/>
                <a:gd name="T32" fmla="*/ 10 w 73"/>
                <a:gd name="T33" fmla="*/ 2 h 11"/>
                <a:gd name="T34" fmla="*/ 6 w 73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1">
                  <a:moveTo>
                    <a:pt x="6" y="8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10" y="5"/>
                    <a:pt x="10" y="6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moveTo>
                    <a:pt x="6" y="0"/>
                  </a:move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2" y="8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8" name="组合 417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419" name="Freeform 64"/>
            <p:cNvSpPr>
              <a:spLocks/>
            </p:cNvSpPr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20" name="组合 4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4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26"/>
              <p:cNvSpPr>
                <a:spLocks/>
              </p:cNvSpPr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27"/>
              <p:cNvSpPr>
                <a:spLocks/>
              </p:cNvSpPr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29"/>
              <p:cNvSpPr>
                <a:spLocks/>
              </p:cNvSpPr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31"/>
              <p:cNvSpPr>
                <a:spLocks/>
              </p:cNvSpPr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32"/>
              <p:cNvSpPr>
                <a:spLocks/>
              </p:cNvSpPr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33"/>
              <p:cNvSpPr>
                <a:spLocks/>
              </p:cNvSpPr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34"/>
              <p:cNvSpPr>
                <a:spLocks/>
              </p:cNvSpPr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35"/>
              <p:cNvSpPr>
                <a:spLocks/>
              </p:cNvSpPr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36"/>
              <p:cNvSpPr>
                <a:spLocks/>
              </p:cNvSpPr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37"/>
              <p:cNvSpPr>
                <a:spLocks/>
              </p:cNvSpPr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38"/>
              <p:cNvSpPr>
                <a:spLocks/>
              </p:cNvSpPr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39"/>
              <p:cNvSpPr>
                <a:spLocks/>
              </p:cNvSpPr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40"/>
              <p:cNvSpPr>
                <a:spLocks/>
              </p:cNvSpPr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41"/>
              <p:cNvSpPr>
                <a:spLocks/>
              </p:cNvSpPr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42"/>
              <p:cNvSpPr>
                <a:spLocks/>
              </p:cNvSpPr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43"/>
              <p:cNvSpPr>
                <a:spLocks/>
              </p:cNvSpPr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44"/>
              <p:cNvSpPr>
                <a:spLocks/>
              </p:cNvSpPr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45"/>
              <p:cNvSpPr>
                <a:spLocks/>
              </p:cNvSpPr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46"/>
              <p:cNvSpPr>
                <a:spLocks/>
              </p:cNvSpPr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47"/>
              <p:cNvSpPr>
                <a:spLocks/>
              </p:cNvSpPr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48"/>
              <p:cNvSpPr>
                <a:spLocks/>
              </p:cNvSpPr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49"/>
              <p:cNvSpPr>
                <a:spLocks/>
              </p:cNvSpPr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50"/>
              <p:cNvSpPr>
                <a:spLocks/>
              </p:cNvSpPr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51"/>
              <p:cNvSpPr>
                <a:spLocks/>
              </p:cNvSpPr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52"/>
              <p:cNvSpPr>
                <a:spLocks/>
              </p:cNvSpPr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53"/>
              <p:cNvSpPr>
                <a:spLocks/>
              </p:cNvSpPr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54"/>
              <p:cNvSpPr>
                <a:spLocks/>
              </p:cNvSpPr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55"/>
              <p:cNvSpPr>
                <a:spLocks/>
              </p:cNvSpPr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56"/>
              <p:cNvSpPr>
                <a:spLocks/>
              </p:cNvSpPr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57"/>
              <p:cNvSpPr>
                <a:spLocks/>
              </p:cNvSpPr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58"/>
              <p:cNvSpPr>
                <a:spLocks/>
              </p:cNvSpPr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59"/>
              <p:cNvSpPr>
                <a:spLocks/>
              </p:cNvSpPr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60"/>
              <p:cNvSpPr>
                <a:spLocks/>
              </p:cNvSpPr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71" name="平行四边形 98"/>
          <p:cNvSpPr/>
          <p:nvPr/>
        </p:nvSpPr>
        <p:spPr>
          <a:xfrm>
            <a:off x="2379206" y="3038795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02"/>
          <p:cNvSpPr/>
          <p:nvPr/>
        </p:nvSpPr>
        <p:spPr>
          <a:xfrm>
            <a:off x="1979675" y="4112915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02"/>
          <p:cNvSpPr/>
          <p:nvPr/>
        </p:nvSpPr>
        <p:spPr>
          <a:xfrm>
            <a:off x="2251860" y="4112913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平行四边形 102"/>
          <p:cNvSpPr/>
          <p:nvPr/>
        </p:nvSpPr>
        <p:spPr>
          <a:xfrm>
            <a:off x="2529364" y="412500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02"/>
          <p:cNvSpPr/>
          <p:nvPr/>
        </p:nvSpPr>
        <p:spPr>
          <a:xfrm>
            <a:off x="2807288" y="4131215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平行四边形 102"/>
          <p:cNvSpPr/>
          <p:nvPr/>
        </p:nvSpPr>
        <p:spPr>
          <a:xfrm>
            <a:off x="3099097" y="412500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平行四边形 102"/>
          <p:cNvSpPr/>
          <p:nvPr/>
        </p:nvSpPr>
        <p:spPr>
          <a:xfrm>
            <a:off x="3355428" y="4116386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59"/>
          <p:cNvSpPr>
            <a:spLocks/>
          </p:cNvSpPr>
          <p:nvPr/>
        </p:nvSpPr>
        <p:spPr bwMode="auto">
          <a:xfrm flipH="1">
            <a:off x="1004811" y="5242238"/>
            <a:ext cx="1992100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rgbClr val="00B4EB"/>
                </a:solidFill>
              </a:rPr>
              <a:t>問題討論、互動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179" name="平行四边形 102"/>
          <p:cNvSpPr/>
          <p:nvPr/>
        </p:nvSpPr>
        <p:spPr>
          <a:xfrm>
            <a:off x="1912047" y="4937976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平行四边形 102"/>
          <p:cNvSpPr/>
          <p:nvPr/>
        </p:nvSpPr>
        <p:spPr>
          <a:xfrm>
            <a:off x="2164757" y="4937790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02"/>
          <p:cNvSpPr/>
          <p:nvPr/>
        </p:nvSpPr>
        <p:spPr>
          <a:xfrm>
            <a:off x="2713080" y="494296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02"/>
          <p:cNvSpPr/>
          <p:nvPr/>
        </p:nvSpPr>
        <p:spPr>
          <a:xfrm>
            <a:off x="2968648" y="4942961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02"/>
          <p:cNvSpPr/>
          <p:nvPr/>
        </p:nvSpPr>
        <p:spPr>
          <a:xfrm>
            <a:off x="3194477" y="4964974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平行四边形 102"/>
          <p:cNvSpPr/>
          <p:nvPr/>
        </p:nvSpPr>
        <p:spPr>
          <a:xfrm>
            <a:off x="2455140" y="4943639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97"/>
          <p:cNvSpPr/>
          <p:nvPr/>
        </p:nvSpPr>
        <p:spPr>
          <a:xfrm>
            <a:off x="3299541" y="5878130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平行四边形 97"/>
          <p:cNvSpPr/>
          <p:nvPr/>
        </p:nvSpPr>
        <p:spPr>
          <a:xfrm>
            <a:off x="2262379" y="5869368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平行四边形 97"/>
          <p:cNvSpPr/>
          <p:nvPr/>
        </p:nvSpPr>
        <p:spPr>
          <a:xfrm>
            <a:off x="1778876" y="5829924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平行四边形 97"/>
          <p:cNvSpPr/>
          <p:nvPr/>
        </p:nvSpPr>
        <p:spPr>
          <a:xfrm>
            <a:off x="2750957" y="5851320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平行四边形 97"/>
          <p:cNvSpPr/>
          <p:nvPr/>
        </p:nvSpPr>
        <p:spPr>
          <a:xfrm>
            <a:off x="2987716" y="5872908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平行四边形 97"/>
          <p:cNvSpPr/>
          <p:nvPr/>
        </p:nvSpPr>
        <p:spPr>
          <a:xfrm>
            <a:off x="1987868" y="5839799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文本框 814"/>
          <p:cNvSpPr txBox="1"/>
          <p:nvPr/>
        </p:nvSpPr>
        <p:spPr>
          <a:xfrm>
            <a:off x="4087896" y="569046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83" y="1755779"/>
            <a:ext cx="3702967" cy="29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100" name="Freeform 64"/>
            <p:cNvSpPr>
              <a:spLocks/>
            </p:cNvSpPr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02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31"/>
              <p:cNvSpPr>
                <a:spLocks/>
              </p:cNvSpPr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32"/>
              <p:cNvSpPr>
                <a:spLocks/>
              </p:cNvSpPr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33"/>
              <p:cNvSpPr>
                <a:spLocks/>
              </p:cNvSpPr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34"/>
              <p:cNvSpPr>
                <a:spLocks/>
              </p:cNvSpPr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35"/>
              <p:cNvSpPr>
                <a:spLocks/>
              </p:cNvSpPr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36"/>
              <p:cNvSpPr>
                <a:spLocks/>
              </p:cNvSpPr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37"/>
              <p:cNvSpPr>
                <a:spLocks/>
              </p:cNvSpPr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38"/>
              <p:cNvSpPr>
                <a:spLocks/>
              </p:cNvSpPr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39"/>
              <p:cNvSpPr>
                <a:spLocks/>
              </p:cNvSpPr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40"/>
              <p:cNvSpPr>
                <a:spLocks/>
              </p:cNvSpPr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42"/>
              <p:cNvSpPr>
                <a:spLocks/>
              </p:cNvSpPr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43"/>
              <p:cNvSpPr>
                <a:spLocks/>
              </p:cNvSpPr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44"/>
              <p:cNvSpPr>
                <a:spLocks/>
              </p:cNvSpPr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45"/>
              <p:cNvSpPr>
                <a:spLocks/>
              </p:cNvSpPr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46"/>
              <p:cNvSpPr>
                <a:spLocks/>
              </p:cNvSpPr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47"/>
              <p:cNvSpPr>
                <a:spLocks/>
              </p:cNvSpPr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49"/>
              <p:cNvSpPr>
                <a:spLocks/>
              </p:cNvSpPr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50"/>
              <p:cNvSpPr>
                <a:spLocks/>
              </p:cNvSpPr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51"/>
              <p:cNvSpPr>
                <a:spLocks/>
              </p:cNvSpPr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52"/>
              <p:cNvSpPr>
                <a:spLocks/>
              </p:cNvSpPr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53"/>
              <p:cNvSpPr>
                <a:spLocks/>
              </p:cNvSpPr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54"/>
              <p:cNvSpPr>
                <a:spLocks/>
              </p:cNvSpPr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55"/>
              <p:cNvSpPr>
                <a:spLocks/>
              </p:cNvSpPr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56"/>
              <p:cNvSpPr>
                <a:spLocks/>
              </p:cNvSpPr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57"/>
              <p:cNvSpPr>
                <a:spLocks/>
              </p:cNvSpPr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58"/>
              <p:cNvSpPr>
                <a:spLocks/>
              </p:cNvSpPr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59"/>
              <p:cNvSpPr>
                <a:spLocks/>
              </p:cNvSpPr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60"/>
              <p:cNvSpPr>
                <a:spLocks/>
              </p:cNvSpPr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>
              <a:spLocks/>
            </p:cNvSpPr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21"/>
            <p:cNvSpPr>
              <a:spLocks/>
            </p:cNvSpPr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22"/>
            <p:cNvSpPr>
              <a:spLocks/>
            </p:cNvSpPr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23"/>
            <p:cNvSpPr>
              <a:spLocks/>
            </p:cNvSpPr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24"/>
            <p:cNvSpPr>
              <a:spLocks/>
            </p:cNvSpPr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25"/>
            <p:cNvSpPr>
              <a:spLocks/>
            </p:cNvSpPr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26"/>
            <p:cNvSpPr>
              <a:spLocks/>
            </p:cNvSpPr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27"/>
            <p:cNvSpPr>
              <a:spLocks/>
            </p:cNvSpPr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28"/>
            <p:cNvSpPr>
              <a:spLocks/>
            </p:cNvSpPr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29"/>
            <p:cNvSpPr>
              <a:spLocks/>
            </p:cNvSpPr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0"/>
            <p:cNvSpPr>
              <a:spLocks/>
            </p:cNvSpPr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1"/>
            <p:cNvSpPr>
              <a:spLocks/>
            </p:cNvSpPr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2"/>
            <p:cNvSpPr>
              <a:spLocks/>
            </p:cNvSpPr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4"/>
            <p:cNvSpPr>
              <a:spLocks/>
            </p:cNvSpPr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5"/>
            <p:cNvSpPr>
              <a:spLocks/>
            </p:cNvSpPr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6"/>
            <p:cNvSpPr>
              <a:spLocks/>
            </p:cNvSpPr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"/>
            <p:cNvSpPr>
              <a:spLocks/>
            </p:cNvSpPr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8"/>
            <p:cNvSpPr>
              <a:spLocks/>
            </p:cNvSpPr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9"/>
            <p:cNvSpPr>
              <a:spLocks/>
            </p:cNvSpPr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44"/>
            <p:cNvSpPr>
              <a:spLocks/>
            </p:cNvSpPr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45"/>
            <p:cNvSpPr>
              <a:spLocks/>
            </p:cNvSpPr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46"/>
            <p:cNvSpPr>
              <a:spLocks/>
            </p:cNvSpPr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47"/>
            <p:cNvSpPr>
              <a:spLocks/>
            </p:cNvSpPr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49"/>
            <p:cNvSpPr>
              <a:spLocks/>
            </p:cNvSpPr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50"/>
            <p:cNvSpPr>
              <a:spLocks/>
            </p:cNvSpPr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51"/>
            <p:cNvSpPr>
              <a:spLocks/>
            </p:cNvSpPr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53"/>
            <p:cNvSpPr>
              <a:spLocks/>
            </p:cNvSpPr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54"/>
            <p:cNvSpPr>
              <a:spLocks/>
            </p:cNvSpPr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55"/>
            <p:cNvSpPr>
              <a:spLocks/>
            </p:cNvSpPr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56"/>
            <p:cNvSpPr>
              <a:spLocks/>
            </p:cNvSpPr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57"/>
            <p:cNvSpPr>
              <a:spLocks/>
            </p:cNvSpPr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58"/>
            <p:cNvSpPr>
              <a:spLocks/>
            </p:cNvSpPr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59"/>
            <p:cNvSpPr>
              <a:spLocks/>
            </p:cNvSpPr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60"/>
            <p:cNvSpPr>
              <a:spLocks/>
            </p:cNvSpPr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61"/>
            <p:cNvSpPr>
              <a:spLocks/>
            </p:cNvSpPr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62"/>
            <p:cNvSpPr>
              <a:spLocks/>
            </p:cNvSpPr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63"/>
            <p:cNvSpPr>
              <a:spLocks/>
            </p:cNvSpPr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64"/>
            <p:cNvSpPr>
              <a:spLocks/>
            </p:cNvSpPr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65"/>
            <p:cNvSpPr>
              <a:spLocks/>
            </p:cNvSpPr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66"/>
            <p:cNvSpPr>
              <a:spLocks/>
            </p:cNvSpPr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68"/>
            <p:cNvSpPr>
              <a:spLocks/>
            </p:cNvSpPr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69"/>
            <p:cNvSpPr>
              <a:spLocks/>
            </p:cNvSpPr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70"/>
            <p:cNvSpPr>
              <a:spLocks/>
            </p:cNvSpPr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71"/>
            <p:cNvSpPr>
              <a:spLocks/>
            </p:cNvSpPr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72"/>
            <p:cNvSpPr>
              <a:spLocks/>
            </p:cNvSpPr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74"/>
            <p:cNvSpPr>
              <a:spLocks/>
            </p:cNvSpPr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75"/>
            <p:cNvSpPr>
              <a:spLocks/>
            </p:cNvSpPr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76"/>
            <p:cNvSpPr>
              <a:spLocks/>
            </p:cNvSpPr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77"/>
            <p:cNvSpPr>
              <a:spLocks/>
            </p:cNvSpPr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78"/>
            <p:cNvSpPr>
              <a:spLocks/>
            </p:cNvSpPr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79"/>
            <p:cNvSpPr>
              <a:spLocks/>
            </p:cNvSpPr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81"/>
            <p:cNvSpPr>
              <a:spLocks/>
            </p:cNvSpPr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1407152" y="50324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+mn-ea"/>
              </a:rPr>
              <a:t>單元核心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7395794" y="1931657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43" name="椭圆 742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5" name="直接连接符 744"/>
            <p:cNvCxnSpPr>
              <a:stCxn id="743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接连接符 746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0" name="矩形 749"/>
          <p:cNvSpPr/>
          <p:nvPr/>
        </p:nvSpPr>
        <p:spPr>
          <a:xfrm>
            <a:off x="7964634" y="1931656"/>
            <a:ext cx="3621655" cy="379426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探討與省思動物實驗與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動物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倫理</a:t>
            </a:r>
            <a:r>
              <a:rPr lang="zh-TW" altLang="en-US" sz="2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、生態與環境倫理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之相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關</a:t>
            </a:r>
            <a:r>
              <a:rPr lang="zh-TW" altLang="en-US" sz="2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議題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0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en-US" altLang="zh-CN" sz="20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探討與省思研究倫理、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資訊</a:t>
            </a:r>
            <a:endParaRPr lang="en-US" altLang="zh-TW" sz="20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及</a:t>
            </a:r>
            <a:r>
              <a:rPr lang="zh-TW" altLang="en-US" sz="2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網路應用倫理之相關議題。</a:t>
            </a:r>
            <a:endParaRPr lang="en-US" altLang="zh-CN" sz="20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endParaRPr lang="zh-CN" altLang="en-US" dirty="0"/>
          </a:p>
        </p:txBody>
      </p:sp>
      <p:grpSp>
        <p:nvGrpSpPr>
          <p:cNvPr id="766" name="组合 765"/>
          <p:cNvGrpSpPr/>
          <p:nvPr/>
        </p:nvGrpSpPr>
        <p:grpSpPr>
          <a:xfrm rot="10800000">
            <a:off x="607194" y="5220209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67" name="椭圆 766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8" name="直接连接符 767"/>
            <p:cNvCxnSpPr>
              <a:stCxn id="767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直接连接符 768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矩形 769"/>
          <p:cNvSpPr/>
          <p:nvPr/>
        </p:nvSpPr>
        <p:spPr>
          <a:xfrm>
            <a:off x="587977" y="1931657"/>
            <a:ext cx="3621655" cy="41521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了解生命與科技倫理的意涵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及其重要性。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AutoNum type="arabicPeriod"/>
            </a:pP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掌握生命與科技倫理領域進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行倫理判斷的基本原則與方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法。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認識與省思生命倫理之 主要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議題。</a:t>
            </a:r>
            <a:endParaRPr lang="en-US" altLang="zh-TW" sz="2000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288607" y="3346013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生命與科技倫理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核心能力</a:t>
            </a:r>
          </a:p>
        </p:txBody>
      </p:sp>
    </p:spTree>
    <p:extLst>
      <p:ext uri="{BB962C8B-B14F-4D97-AF65-F5344CB8AC3E}">
        <p14:creationId xmlns:p14="http://schemas.microsoft.com/office/powerpoint/2010/main" val="39577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>
              <a:spLocks/>
            </p:cNvSpPr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21"/>
            <p:cNvSpPr>
              <a:spLocks/>
            </p:cNvSpPr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22"/>
            <p:cNvSpPr>
              <a:spLocks/>
            </p:cNvSpPr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23"/>
            <p:cNvSpPr>
              <a:spLocks/>
            </p:cNvSpPr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24"/>
            <p:cNvSpPr>
              <a:spLocks/>
            </p:cNvSpPr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25"/>
            <p:cNvSpPr>
              <a:spLocks/>
            </p:cNvSpPr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26"/>
            <p:cNvSpPr>
              <a:spLocks/>
            </p:cNvSpPr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27"/>
            <p:cNvSpPr>
              <a:spLocks/>
            </p:cNvSpPr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28"/>
            <p:cNvSpPr>
              <a:spLocks/>
            </p:cNvSpPr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29"/>
            <p:cNvSpPr>
              <a:spLocks/>
            </p:cNvSpPr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0"/>
            <p:cNvSpPr>
              <a:spLocks/>
            </p:cNvSpPr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1"/>
            <p:cNvSpPr>
              <a:spLocks/>
            </p:cNvSpPr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2"/>
            <p:cNvSpPr>
              <a:spLocks/>
            </p:cNvSpPr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4"/>
            <p:cNvSpPr>
              <a:spLocks/>
            </p:cNvSpPr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5"/>
            <p:cNvSpPr>
              <a:spLocks/>
            </p:cNvSpPr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6"/>
            <p:cNvSpPr>
              <a:spLocks/>
            </p:cNvSpPr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"/>
            <p:cNvSpPr>
              <a:spLocks/>
            </p:cNvSpPr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8"/>
            <p:cNvSpPr>
              <a:spLocks/>
            </p:cNvSpPr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9"/>
            <p:cNvSpPr>
              <a:spLocks/>
            </p:cNvSpPr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44"/>
            <p:cNvSpPr>
              <a:spLocks/>
            </p:cNvSpPr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45"/>
            <p:cNvSpPr>
              <a:spLocks/>
            </p:cNvSpPr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46"/>
            <p:cNvSpPr>
              <a:spLocks/>
            </p:cNvSpPr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47"/>
            <p:cNvSpPr>
              <a:spLocks/>
            </p:cNvSpPr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49"/>
            <p:cNvSpPr>
              <a:spLocks/>
            </p:cNvSpPr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50"/>
            <p:cNvSpPr>
              <a:spLocks/>
            </p:cNvSpPr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51"/>
            <p:cNvSpPr>
              <a:spLocks/>
            </p:cNvSpPr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53"/>
            <p:cNvSpPr>
              <a:spLocks/>
            </p:cNvSpPr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54"/>
            <p:cNvSpPr>
              <a:spLocks/>
            </p:cNvSpPr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55"/>
            <p:cNvSpPr>
              <a:spLocks/>
            </p:cNvSpPr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56"/>
            <p:cNvSpPr>
              <a:spLocks/>
            </p:cNvSpPr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57"/>
            <p:cNvSpPr>
              <a:spLocks/>
            </p:cNvSpPr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58"/>
            <p:cNvSpPr>
              <a:spLocks/>
            </p:cNvSpPr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59"/>
            <p:cNvSpPr>
              <a:spLocks/>
            </p:cNvSpPr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60"/>
            <p:cNvSpPr>
              <a:spLocks/>
            </p:cNvSpPr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61"/>
            <p:cNvSpPr>
              <a:spLocks/>
            </p:cNvSpPr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62"/>
            <p:cNvSpPr>
              <a:spLocks/>
            </p:cNvSpPr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63"/>
            <p:cNvSpPr>
              <a:spLocks/>
            </p:cNvSpPr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64"/>
            <p:cNvSpPr>
              <a:spLocks/>
            </p:cNvSpPr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65"/>
            <p:cNvSpPr>
              <a:spLocks/>
            </p:cNvSpPr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66"/>
            <p:cNvSpPr>
              <a:spLocks/>
            </p:cNvSpPr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68"/>
            <p:cNvSpPr>
              <a:spLocks/>
            </p:cNvSpPr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69"/>
            <p:cNvSpPr>
              <a:spLocks/>
            </p:cNvSpPr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70"/>
            <p:cNvSpPr>
              <a:spLocks/>
            </p:cNvSpPr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71"/>
            <p:cNvSpPr>
              <a:spLocks/>
            </p:cNvSpPr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72"/>
            <p:cNvSpPr>
              <a:spLocks/>
            </p:cNvSpPr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74"/>
            <p:cNvSpPr>
              <a:spLocks/>
            </p:cNvSpPr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75"/>
            <p:cNvSpPr>
              <a:spLocks/>
            </p:cNvSpPr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76"/>
            <p:cNvSpPr>
              <a:spLocks/>
            </p:cNvSpPr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77"/>
            <p:cNvSpPr>
              <a:spLocks/>
            </p:cNvSpPr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78"/>
            <p:cNvSpPr>
              <a:spLocks/>
            </p:cNvSpPr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79"/>
            <p:cNvSpPr>
              <a:spLocks/>
            </p:cNvSpPr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81"/>
            <p:cNvSpPr>
              <a:spLocks/>
            </p:cNvSpPr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1646500" y="49292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科技倫理</a:t>
            </a:r>
            <a:endParaRPr lang="zh-CN" altLang="en-US" sz="36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33" name="六边形 432"/>
          <p:cNvSpPr/>
          <p:nvPr/>
        </p:nvSpPr>
        <p:spPr>
          <a:xfrm>
            <a:off x="4819732" y="1518730"/>
            <a:ext cx="3806067" cy="3239729"/>
          </a:xfrm>
          <a:prstGeom prst="hexagon">
            <a:avLst>
              <a:gd name="adj" fmla="val 27240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5" name="六边形 434"/>
          <p:cNvSpPr/>
          <p:nvPr/>
        </p:nvSpPr>
        <p:spPr>
          <a:xfrm>
            <a:off x="7854584" y="915400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六边形 435"/>
          <p:cNvSpPr/>
          <p:nvPr/>
        </p:nvSpPr>
        <p:spPr>
          <a:xfrm>
            <a:off x="9313698" y="1751388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六边形 436"/>
          <p:cNvSpPr/>
          <p:nvPr/>
        </p:nvSpPr>
        <p:spPr>
          <a:xfrm>
            <a:off x="9344949" y="3401919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Rectangle 96"/>
          <p:cNvSpPr/>
          <p:nvPr/>
        </p:nvSpPr>
        <p:spPr>
          <a:xfrm>
            <a:off x="5376045" y="2907763"/>
            <a:ext cx="293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四大議題：</a:t>
            </a:r>
            <a:r>
              <a:rPr lang="en-US" altLang="zh-TW" sz="24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anose="020B0604020202020204" pitchFamily="34" charset="0"/>
              </a:rPr>
              <a:t>PAPA</a:t>
            </a:r>
            <a:endParaRPr lang="en-US" sz="24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42" name="文本框 441"/>
          <p:cNvSpPr txBox="1"/>
          <p:nvPr/>
        </p:nvSpPr>
        <p:spPr>
          <a:xfrm>
            <a:off x="5961872" y="225176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網路倫理</a:t>
            </a:r>
            <a:endParaRPr lang="zh-CN" altLang="en-US" sz="2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89" name="文本框 288"/>
          <p:cNvSpPr txBox="1"/>
          <p:nvPr/>
        </p:nvSpPr>
        <p:spPr>
          <a:xfrm>
            <a:off x="9595591" y="2056386"/>
            <a:ext cx="1479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正確性</a:t>
            </a:r>
            <a:endParaRPr lang="en-US" altLang="zh-TW" sz="28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Accuracy</a:t>
            </a:r>
            <a:endParaRPr lang="zh-CN" altLang="en-US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8210096" y="1241317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隱私權</a:t>
            </a:r>
            <a:endParaRPr lang="en-US" altLang="zh-TW" sz="28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Privacy</a:t>
            </a:r>
            <a:endParaRPr lang="zh-CN" altLang="en-US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9662115" y="3733885"/>
            <a:ext cx="1346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所有權</a:t>
            </a:r>
            <a:endParaRPr lang="en-US" altLang="zh-TW" sz="28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Property</a:t>
            </a:r>
            <a:endParaRPr lang="zh-CN" altLang="en-US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81" name="六边形 380"/>
          <p:cNvSpPr/>
          <p:nvPr/>
        </p:nvSpPr>
        <p:spPr>
          <a:xfrm>
            <a:off x="167505" y="1799754"/>
            <a:ext cx="5151390" cy="4451968"/>
          </a:xfrm>
          <a:prstGeom prst="hexagon">
            <a:avLst>
              <a:gd name="adj" fmla="val 27691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倫理</a:t>
            </a:r>
            <a:r>
              <a:rPr lang="zh-TW" altLang="en-US" dirty="0" smtClean="0"/>
              <a:t>：</a:t>
            </a:r>
            <a:r>
              <a:rPr lang="zh-TW" altLang="en-US" sz="2000" dirty="0" smtClean="0"/>
              <a:t>探討人與人、人與物，  </a:t>
            </a:r>
            <a:endParaRPr lang="en-US" altLang="zh-TW" sz="2000" dirty="0" smtClean="0"/>
          </a:p>
          <a:p>
            <a:r>
              <a:rPr lang="zh-TW" altLang="en-US" sz="2000" dirty="0" smtClean="0"/>
              <a:t>              以及人與環境之間相</a:t>
            </a:r>
            <a:endParaRPr lang="en-US" altLang="zh-TW" sz="2000" dirty="0" smtClean="0"/>
          </a:p>
          <a:p>
            <a:r>
              <a:rPr lang="zh-TW" altLang="en-US" sz="2000" dirty="0" smtClean="0"/>
              <a:t>              互對應關  係的規範。</a:t>
            </a:r>
            <a:endParaRPr lang="en-US" altLang="zh-TW" sz="2000" dirty="0" smtClean="0"/>
          </a:p>
          <a:p>
            <a:endParaRPr lang="en-US" altLang="zh-TW" dirty="0"/>
          </a:p>
          <a:p>
            <a:r>
              <a:rPr lang="zh-TW" altLang="en-US" sz="2400" b="1" dirty="0" smtClean="0"/>
              <a:t>科技倫理</a:t>
            </a:r>
            <a:r>
              <a:rPr lang="zh-TW" altLang="en-US" sz="2000" b="1" dirty="0" smtClean="0"/>
              <a:t>：</a:t>
            </a:r>
            <a:r>
              <a:rPr lang="zh-TW" altLang="en-US" sz="2000" dirty="0" smtClean="0"/>
              <a:t>探討一切科技之</a:t>
            </a:r>
            <a:endParaRPr lang="en-US" altLang="zh-TW" sz="2000" dirty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研究、發展以及應用所 </a:t>
            </a:r>
            <a:endParaRPr lang="en-US" altLang="zh-TW" sz="2000" dirty="0" smtClean="0"/>
          </a:p>
          <a:p>
            <a:r>
              <a:rPr lang="zh-TW" altLang="en-US" sz="2000" dirty="0" smtClean="0"/>
              <a:t>           會涉及的倫理議題，例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如：網路倫理、科技研</a:t>
            </a:r>
            <a:endParaRPr lang="en-US" altLang="zh-TW" sz="2000" dirty="0" smtClean="0"/>
          </a:p>
          <a:p>
            <a:r>
              <a:rPr lang="zh-TW" altLang="en-US" sz="2000" dirty="0" smtClean="0"/>
              <a:t>          究倫理、環保生態倫理。</a:t>
            </a:r>
            <a:endParaRPr lang="zh-CN" altLang="en-US" sz="2000" dirty="0"/>
          </a:p>
        </p:txBody>
      </p:sp>
      <p:grpSp>
        <p:nvGrpSpPr>
          <p:cNvPr id="139" name="Group 108"/>
          <p:cNvGrpSpPr>
            <a:grpSpLocks noChangeAspect="1"/>
          </p:cNvGrpSpPr>
          <p:nvPr/>
        </p:nvGrpSpPr>
        <p:grpSpPr bwMode="auto">
          <a:xfrm>
            <a:off x="6583984" y="3664498"/>
            <a:ext cx="367048" cy="634196"/>
            <a:chOff x="1657" y="2103"/>
            <a:chExt cx="327" cy="565"/>
          </a:xfrm>
          <a:solidFill>
            <a:schemeClr val="bg1"/>
          </a:solidFill>
        </p:grpSpPr>
        <p:sp>
          <p:nvSpPr>
            <p:cNvPr id="140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2" name="Group 11"/>
          <p:cNvGrpSpPr>
            <a:grpSpLocks noChangeAspect="1"/>
          </p:cNvGrpSpPr>
          <p:nvPr/>
        </p:nvGrpSpPr>
        <p:grpSpPr bwMode="auto">
          <a:xfrm>
            <a:off x="5644580" y="3736979"/>
            <a:ext cx="634583" cy="450554"/>
            <a:chOff x="1407" y="1098"/>
            <a:chExt cx="800" cy="568"/>
          </a:xfrm>
          <a:solidFill>
            <a:schemeClr val="bg1"/>
          </a:solidFill>
        </p:grpSpPr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1" name="Group 121"/>
          <p:cNvGrpSpPr>
            <a:grpSpLocks noChangeAspect="1"/>
          </p:cNvGrpSpPr>
          <p:nvPr/>
        </p:nvGrpSpPr>
        <p:grpSpPr bwMode="auto">
          <a:xfrm>
            <a:off x="7220647" y="3756425"/>
            <a:ext cx="534782" cy="455168"/>
            <a:chOff x="515" y="3088"/>
            <a:chExt cx="665" cy="566"/>
          </a:xfrm>
          <a:solidFill>
            <a:schemeClr val="bg1"/>
          </a:solidFill>
        </p:grpSpPr>
        <p:sp>
          <p:nvSpPr>
            <p:cNvPr id="152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1" name="六边形 436"/>
          <p:cNvSpPr/>
          <p:nvPr/>
        </p:nvSpPr>
        <p:spPr>
          <a:xfrm>
            <a:off x="7752551" y="4015241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框 343"/>
          <p:cNvSpPr txBox="1"/>
          <p:nvPr/>
        </p:nvSpPr>
        <p:spPr>
          <a:xfrm>
            <a:off x="7622740" y="4347207"/>
            <a:ext cx="216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使用權</a:t>
            </a:r>
            <a:endParaRPr lang="en-US" altLang="zh-TW" sz="28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Accessibility</a:t>
            </a:r>
            <a:endParaRPr lang="zh-CN" altLang="en-US" sz="28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 animBg="1"/>
      <p:bldP spid="436" grpId="0" animBg="1"/>
      <p:bldP spid="437" grpId="0" animBg="1"/>
      <p:bldP spid="289" grpId="0"/>
      <p:bldP spid="343" grpId="0"/>
      <p:bldP spid="344" grpId="0"/>
      <p:bldP spid="161" grpId="0" animBg="1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475386" y="524146"/>
            <a:ext cx="5675884" cy="6373661"/>
            <a:chOff x="-4776788" y="1414463"/>
            <a:chExt cx="3848101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00"/>
            <p:cNvSpPr>
              <a:spLocks/>
            </p:cNvSpPr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/>
            <p:cNvSpPr>
              <a:spLocks/>
            </p:cNvSpPr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/>
            <p:cNvSpPr>
              <a:spLocks/>
            </p:cNvSpPr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/>
            <p:cNvSpPr>
              <a:spLocks/>
            </p:cNvSpPr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/>
            <p:cNvSpPr>
              <a:spLocks/>
            </p:cNvSpPr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/>
            <p:cNvSpPr>
              <a:spLocks/>
            </p:cNvSpPr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/>
            <p:cNvSpPr>
              <a:spLocks/>
            </p:cNvSpPr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/>
            <p:cNvSpPr>
              <a:spLocks/>
            </p:cNvSpPr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/>
            <p:cNvSpPr>
              <a:spLocks/>
            </p:cNvSpPr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/>
            <p:cNvSpPr>
              <a:spLocks/>
            </p:cNvSpPr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/>
            <p:cNvSpPr>
              <a:spLocks/>
            </p:cNvSpPr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/>
            <p:cNvSpPr>
              <a:spLocks/>
            </p:cNvSpPr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/>
            <p:cNvSpPr>
              <a:spLocks/>
            </p:cNvSpPr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/>
            <p:cNvSpPr>
              <a:spLocks/>
            </p:cNvSpPr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/>
            <p:cNvSpPr>
              <a:spLocks/>
            </p:cNvSpPr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/>
            <p:cNvSpPr>
              <a:spLocks/>
            </p:cNvSpPr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/>
            <p:cNvSpPr>
              <a:spLocks/>
            </p:cNvSpPr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/>
            <p:cNvSpPr>
              <a:spLocks/>
            </p:cNvSpPr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>
              <a:spLocks/>
            </p:cNvSpPr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/>
            <p:cNvSpPr>
              <a:spLocks/>
            </p:cNvSpPr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/>
            <p:cNvSpPr>
              <a:spLocks/>
            </p:cNvSpPr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/>
            <p:cNvSpPr>
              <a:spLocks/>
            </p:cNvSpPr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/>
            <p:cNvSpPr>
              <a:spLocks/>
            </p:cNvSpPr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/>
            <p:cNvSpPr>
              <a:spLocks/>
            </p:cNvSpPr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/>
            <p:cNvSpPr>
              <a:spLocks/>
            </p:cNvSpPr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/>
            <p:cNvSpPr>
              <a:spLocks/>
            </p:cNvSpPr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/>
            <p:cNvSpPr>
              <a:spLocks/>
            </p:cNvSpPr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/>
            <p:cNvSpPr>
              <a:spLocks/>
            </p:cNvSpPr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/>
            <p:cNvSpPr>
              <a:spLocks/>
            </p:cNvSpPr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/>
            <p:cNvSpPr>
              <a:spLocks/>
            </p:cNvSpPr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32"/>
            <p:cNvSpPr>
              <a:spLocks/>
            </p:cNvSpPr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/>
            <p:cNvSpPr>
              <a:spLocks/>
            </p:cNvSpPr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/>
            <p:cNvSpPr>
              <a:spLocks/>
            </p:cNvSpPr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/>
            <p:cNvSpPr>
              <a:spLocks/>
            </p:cNvSpPr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/>
            <p:cNvSpPr>
              <a:spLocks/>
            </p:cNvSpPr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/>
            <p:cNvSpPr>
              <a:spLocks/>
            </p:cNvSpPr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/>
            <p:cNvSpPr>
              <a:spLocks/>
            </p:cNvSpPr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/>
            <p:cNvSpPr>
              <a:spLocks/>
            </p:cNvSpPr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4"/>
            <p:cNvSpPr>
              <a:spLocks/>
            </p:cNvSpPr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5"/>
            <p:cNvSpPr>
              <a:spLocks/>
            </p:cNvSpPr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6"/>
            <p:cNvSpPr>
              <a:spLocks/>
            </p:cNvSpPr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7"/>
            <p:cNvSpPr>
              <a:spLocks/>
            </p:cNvSpPr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8"/>
            <p:cNvSpPr>
              <a:spLocks/>
            </p:cNvSpPr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9"/>
            <p:cNvSpPr>
              <a:spLocks/>
            </p:cNvSpPr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50"/>
            <p:cNvSpPr>
              <a:spLocks/>
            </p:cNvSpPr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60"/>
            <p:cNvSpPr>
              <a:spLocks/>
            </p:cNvSpPr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64"/>
            <p:cNvSpPr>
              <a:spLocks/>
            </p:cNvSpPr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66"/>
            <p:cNvSpPr>
              <a:spLocks/>
            </p:cNvSpPr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73"/>
            <p:cNvSpPr>
              <a:spLocks/>
            </p:cNvSpPr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75"/>
            <p:cNvSpPr>
              <a:spLocks/>
            </p:cNvSpPr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6"/>
            <p:cNvSpPr>
              <a:spLocks/>
            </p:cNvSpPr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93"/>
            <p:cNvSpPr>
              <a:spLocks/>
            </p:cNvSpPr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94"/>
            <p:cNvSpPr>
              <a:spLocks/>
            </p:cNvSpPr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95"/>
            <p:cNvSpPr>
              <a:spLocks/>
            </p:cNvSpPr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97"/>
            <p:cNvSpPr>
              <a:spLocks/>
            </p:cNvSpPr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00"/>
            <p:cNvSpPr>
              <a:spLocks/>
            </p:cNvSpPr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01"/>
            <p:cNvSpPr>
              <a:spLocks/>
            </p:cNvSpPr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04"/>
            <p:cNvSpPr>
              <a:spLocks/>
            </p:cNvSpPr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26540" y="505388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2"/>
            <p:cNvSpPr>
              <a:spLocks/>
            </p:cNvSpPr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3"/>
            <p:cNvSpPr>
              <a:spLocks/>
            </p:cNvSpPr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4"/>
            <p:cNvSpPr>
              <a:spLocks/>
            </p:cNvSpPr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5"/>
            <p:cNvSpPr>
              <a:spLocks/>
            </p:cNvSpPr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6"/>
            <p:cNvSpPr>
              <a:spLocks/>
            </p:cNvSpPr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8"/>
            <p:cNvSpPr>
              <a:spLocks/>
            </p:cNvSpPr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9"/>
            <p:cNvSpPr>
              <a:spLocks/>
            </p:cNvSpPr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457000" y="398323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影音分享</a:t>
            </a:r>
            <a:r>
              <a:rPr lang="en-US" altLang="zh-TW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endParaRPr lang="zh-CN" altLang="en-US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3" name="矩形 622"/>
          <p:cNvSpPr/>
          <p:nvPr/>
        </p:nvSpPr>
        <p:spPr>
          <a:xfrm>
            <a:off x="392067" y="3089405"/>
            <a:ext cx="738664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solidFill>
                  <a:srgbClr val="00B4E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相關影音</a:t>
            </a:r>
            <a:endParaRPr lang="zh-CN" altLang="en-US" sz="3600" dirty="0">
              <a:solidFill>
                <a:srgbClr val="00B4E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05" name="Freeform 59"/>
          <p:cNvSpPr>
            <a:spLocks/>
          </p:cNvSpPr>
          <p:nvPr/>
        </p:nvSpPr>
        <p:spPr bwMode="auto">
          <a:xfrm flipH="1">
            <a:off x="4163225" y="1258298"/>
            <a:ext cx="7394395" cy="1386398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一、網路霸凌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en-US" altLang="zh-TW" sz="2400" dirty="0">
                <a:solidFill>
                  <a:schemeClr val="bg1"/>
                </a:solidFill>
                <a:hlinkClick r:id="rId2"/>
              </a:rPr>
              <a:t>BBS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鄉民的正義</a:t>
            </a:r>
            <a:r>
              <a:rPr lang="zh-TW" altLang="en-US" sz="2400" dirty="0">
                <a:solidFill>
                  <a:schemeClr val="bg1"/>
                </a:solidFill>
              </a:rPr>
              <a:t> 、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hlinkClick r:id="rId3"/>
              </a:rPr>
              <a:t>兇手不只一個</a:t>
            </a:r>
            <a:endParaRPr lang="en-US" altLang="zh-TW" sz="2400" dirty="0">
              <a:solidFill>
                <a:schemeClr val="bg1"/>
              </a:solidFill>
            </a:endParaRP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253514" y="1888096"/>
            <a:ext cx="1127852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47386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17441 w 1688210"/>
              <a:gd name="connsiteY0" fmla="*/ 456882 h 456882"/>
              <a:gd name="connsiteX1" fmla="*/ 2284 w 1688210"/>
              <a:gd name="connsiteY1" fmla="*/ 290197 h 456882"/>
              <a:gd name="connsiteX2" fmla="*/ 131662 w 1688210"/>
              <a:gd name="connsiteY2" fmla="*/ 0 h 456882"/>
              <a:gd name="connsiteX3" fmla="*/ 1404554 w 1688210"/>
              <a:gd name="connsiteY3" fmla="*/ 0 h 456882"/>
              <a:gd name="connsiteX4" fmla="*/ 1688210 w 1688210"/>
              <a:gd name="connsiteY4" fmla="*/ 290194 h 456882"/>
              <a:gd name="connsiteX5" fmla="*/ 1683874 w 1688210"/>
              <a:gd name="connsiteY5" fmla="*/ 456882 h 456882"/>
              <a:gd name="connsiteX6" fmla="*/ 17441 w 1688210"/>
              <a:gd name="connsiteY6" fmla="*/ 456882 h 456882"/>
              <a:gd name="connsiteX0" fmla="*/ 56 w 1689875"/>
              <a:gd name="connsiteY0" fmla="*/ 456882 h 456882"/>
              <a:gd name="connsiteX1" fmla="*/ 3949 w 1689875"/>
              <a:gd name="connsiteY1" fmla="*/ 290197 h 456882"/>
              <a:gd name="connsiteX2" fmla="*/ 133327 w 1689875"/>
              <a:gd name="connsiteY2" fmla="*/ 0 h 456882"/>
              <a:gd name="connsiteX3" fmla="*/ 1406219 w 1689875"/>
              <a:gd name="connsiteY3" fmla="*/ 0 h 456882"/>
              <a:gd name="connsiteX4" fmla="*/ 1689875 w 1689875"/>
              <a:gd name="connsiteY4" fmla="*/ 290194 h 456882"/>
              <a:gd name="connsiteX5" fmla="*/ 1685539 w 1689875"/>
              <a:gd name="connsiteY5" fmla="*/ 456882 h 456882"/>
              <a:gd name="connsiteX6" fmla="*/ 56 w 1689875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282496 w 1689819"/>
              <a:gd name="connsiteY2" fmla="*/ 2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Rectangle 5"/>
          <p:cNvSpPr>
            <a:spLocks noChangeArrowheads="1"/>
          </p:cNvSpPr>
          <p:nvPr/>
        </p:nvSpPr>
        <p:spPr bwMode="auto">
          <a:xfrm rot="5400000">
            <a:off x="10610580" y="2546280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 rot="5400000">
            <a:off x="10115606" y="288971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" name="Rectangle 5"/>
          <p:cNvSpPr>
            <a:spLocks noChangeArrowheads="1"/>
          </p:cNvSpPr>
          <p:nvPr/>
        </p:nvSpPr>
        <p:spPr bwMode="auto">
          <a:xfrm rot="5400000">
            <a:off x="10544861" y="469695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 rot="5400000">
            <a:off x="10102053" y="534336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18900000">
            <a:off x="2822666" y="3095631"/>
            <a:ext cx="2440782" cy="2390775"/>
            <a:chOff x="5187949" y="2651125"/>
            <a:chExt cx="2440782" cy="2390775"/>
          </a:xfrm>
          <a:solidFill>
            <a:srgbClr val="FFFFFF">
              <a:alpha val="10000"/>
            </a:srgbClr>
          </a:solidFill>
        </p:grpSpPr>
        <p:sp>
          <p:nvSpPr>
            <p:cNvPr id="322" name="Freeform 475"/>
            <p:cNvSpPr>
              <a:spLocks/>
            </p:cNvSpPr>
            <p:nvPr/>
          </p:nvSpPr>
          <p:spPr bwMode="auto">
            <a:xfrm>
              <a:off x="6266656" y="2789235"/>
              <a:ext cx="1362075" cy="1952625"/>
            </a:xfrm>
            <a:custGeom>
              <a:avLst/>
              <a:gdLst>
                <a:gd name="T0" fmla="*/ 22 w 201"/>
                <a:gd name="T1" fmla="*/ 0 h 285"/>
                <a:gd name="T2" fmla="*/ 19 w 201"/>
                <a:gd name="T3" fmla="*/ 1 h 285"/>
                <a:gd name="T4" fmla="*/ 18 w 201"/>
                <a:gd name="T5" fmla="*/ 6 h 285"/>
                <a:gd name="T6" fmla="*/ 2 w 201"/>
                <a:gd name="T7" fmla="*/ 23 h 285"/>
                <a:gd name="T8" fmla="*/ 0 w 201"/>
                <a:gd name="T9" fmla="*/ 87 h 285"/>
                <a:gd name="T10" fmla="*/ 197 w 201"/>
                <a:gd name="T11" fmla="*/ 285 h 285"/>
                <a:gd name="T12" fmla="*/ 201 w 201"/>
                <a:gd name="T13" fmla="*/ 285 h 285"/>
                <a:gd name="T14" fmla="*/ 2 w 201"/>
                <a:gd name="T15" fmla="*/ 86 h 285"/>
                <a:gd name="T16" fmla="*/ 4 w 201"/>
                <a:gd name="T17" fmla="*/ 24 h 285"/>
                <a:gd name="T18" fmla="*/ 20 w 201"/>
                <a:gd name="T19" fmla="*/ 8 h 285"/>
                <a:gd name="T20" fmla="*/ 22 w 201"/>
                <a:gd name="T21" fmla="*/ 8 h 285"/>
                <a:gd name="T22" fmla="*/ 25 w 201"/>
                <a:gd name="T23" fmla="*/ 7 h 285"/>
                <a:gd name="T24" fmla="*/ 25 w 201"/>
                <a:gd name="T25" fmla="*/ 1 h 285"/>
                <a:gd name="T26" fmla="*/ 22 w 201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85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97" y="285"/>
                    <a:pt x="197" y="285"/>
                    <a:pt x="197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489"/>
            <p:cNvSpPr>
              <a:spLocks/>
            </p:cNvSpPr>
            <p:nvPr/>
          </p:nvSpPr>
          <p:spPr bwMode="auto">
            <a:xfrm>
              <a:off x="5187949" y="2651125"/>
              <a:ext cx="2222500" cy="2390775"/>
            </a:xfrm>
            <a:custGeom>
              <a:avLst/>
              <a:gdLst>
                <a:gd name="T0" fmla="*/ 5 w 328"/>
                <a:gd name="T1" fmla="*/ 0 h 349"/>
                <a:gd name="T2" fmla="*/ 2 w 328"/>
                <a:gd name="T3" fmla="*/ 1 h 349"/>
                <a:gd name="T4" fmla="*/ 2 w 328"/>
                <a:gd name="T5" fmla="*/ 7 h 349"/>
                <a:gd name="T6" fmla="*/ 5 w 328"/>
                <a:gd name="T7" fmla="*/ 8 h 349"/>
                <a:gd name="T8" fmla="*/ 6 w 328"/>
                <a:gd name="T9" fmla="*/ 8 h 349"/>
                <a:gd name="T10" fmla="*/ 324 w 328"/>
                <a:gd name="T11" fmla="*/ 326 h 349"/>
                <a:gd name="T12" fmla="*/ 301 w 328"/>
                <a:gd name="T13" fmla="*/ 349 h 349"/>
                <a:gd name="T14" fmla="*/ 305 w 328"/>
                <a:gd name="T15" fmla="*/ 349 h 349"/>
                <a:gd name="T16" fmla="*/ 328 w 328"/>
                <a:gd name="T17" fmla="*/ 326 h 349"/>
                <a:gd name="T18" fmla="*/ 8 w 328"/>
                <a:gd name="T19" fmla="*/ 6 h 349"/>
                <a:gd name="T20" fmla="*/ 8 w 328"/>
                <a:gd name="T21" fmla="*/ 1 h 349"/>
                <a:gd name="T22" fmla="*/ 5 w 328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49">
                  <a:moveTo>
                    <a:pt x="5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324" y="326"/>
                    <a:pt x="324" y="326"/>
                    <a:pt x="324" y="326"/>
                  </a:cubicBezTo>
                  <a:cubicBezTo>
                    <a:pt x="301" y="349"/>
                    <a:pt x="301" y="349"/>
                    <a:pt x="301" y="349"/>
                  </a:cubicBezTo>
                  <a:cubicBezTo>
                    <a:pt x="305" y="349"/>
                    <a:pt x="305" y="349"/>
                    <a:pt x="305" y="349"/>
                  </a:cubicBezTo>
                  <a:cubicBezTo>
                    <a:pt x="328" y="326"/>
                    <a:pt x="328" y="326"/>
                    <a:pt x="328" y="3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5" name="任意多边形 274"/>
          <p:cNvSpPr/>
          <p:nvPr/>
        </p:nvSpPr>
        <p:spPr>
          <a:xfrm rot="5400000">
            <a:off x="10265061" y="3149403"/>
            <a:ext cx="1678483" cy="1737764"/>
          </a:xfrm>
          <a:custGeom>
            <a:avLst/>
            <a:gdLst>
              <a:gd name="connsiteX0" fmla="*/ 0 w 1678483"/>
              <a:gd name="connsiteY0" fmla="*/ 868882 h 1737764"/>
              <a:gd name="connsiteX1" fmla="*/ 0 w 1678483"/>
              <a:gd name="connsiteY1" fmla="*/ 434441 h 1737764"/>
              <a:gd name="connsiteX2" fmla="*/ 434441 w 1678483"/>
              <a:gd name="connsiteY2" fmla="*/ 0 h 1737764"/>
              <a:gd name="connsiteX3" fmla="*/ 1242661 w 1678483"/>
              <a:gd name="connsiteY3" fmla="*/ 0 h 1737764"/>
              <a:gd name="connsiteX4" fmla="*/ 1677102 w 1678483"/>
              <a:gd name="connsiteY4" fmla="*/ 434441 h 1737764"/>
              <a:gd name="connsiteX5" fmla="*/ 1677102 w 1678483"/>
              <a:gd name="connsiteY5" fmla="*/ 868882 h 1737764"/>
              <a:gd name="connsiteX6" fmla="*/ 1678483 w 1678483"/>
              <a:gd name="connsiteY6" fmla="*/ 868882 h 1737764"/>
              <a:gd name="connsiteX7" fmla="*/ 1678483 w 1678483"/>
              <a:gd name="connsiteY7" fmla="*/ 1303323 h 1737764"/>
              <a:gd name="connsiteX8" fmla="*/ 1244042 w 1678483"/>
              <a:gd name="connsiteY8" fmla="*/ 1737764 h 1737764"/>
              <a:gd name="connsiteX9" fmla="*/ 435822 w 1678483"/>
              <a:gd name="connsiteY9" fmla="*/ 1737764 h 1737764"/>
              <a:gd name="connsiteX10" fmla="*/ 1381 w 1678483"/>
              <a:gd name="connsiteY10" fmla="*/ 1303323 h 1737764"/>
              <a:gd name="connsiteX11" fmla="*/ 1381 w 1678483"/>
              <a:gd name="connsiteY11" fmla="*/ 868882 h 17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483" h="1737764">
                <a:moveTo>
                  <a:pt x="0" y="868882"/>
                </a:moveTo>
                <a:lnTo>
                  <a:pt x="0" y="434441"/>
                </a:lnTo>
                <a:lnTo>
                  <a:pt x="434441" y="0"/>
                </a:lnTo>
                <a:lnTo>
                  <a:pt x="1242661" y="0"/>
                </a:lnTo>
                <a:lnTo>
                  <a:pt x="1677102" y="434441"/>
                </a:lnTo>
                <a:lnTo>
                  <a:pt x="1677102" y="868882"/>
                </a:lnTo>
                <a:lnTo>
                  <a:pt x="1678483" y="868882"/>
                </a:lnTo>
                <a:lnTo>
                  <a:pt x="1678483" y="1303323"/>
                </a:lnTo>
                <a:lnTo>
                  <a:pt x="1244042" y="1737764"/>
                </a:lnTo>
                <a:lnTo>
                  <a:pt x="435822" y="1737764"/>
                </a:lnTo>
                <a:lnTo>
                  <a:pt x="1381" y="1303323"/>
                </a:lnTo>
                <a:lnTo>
                  <a:pt x="1381" y="8688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rcRect l="1238" t="43100" r="20669" b="4559"/>
          <a:stretch>
            <a:fillRect/>
          </a:stretch>
        </p:blipFill>
        <p:spPr>
          <a:xfrm>
            <a:off x="10304779" y="3226907"/>
            <a:ext cx="1737764" cy="1678483"/>
          </a:xfrm>
          <a:custGeom>
            <a:avLst/>
            <a:gdLst>
              <a:gd name="connsiteX0" fmla="*/ 868882 w 1737764"/>
              <a:gd name="connsiteY0" fmla="*/ 0 h 1678483"/>
              <a:gd name="connsiteX1" fmla="*/ 1303323 w 1737764"/>
              <a:gd name="connsiteY1" fmla="*/ 0 h 1678483"/>
              <a:gd name="connsiteX2" fmla="*/ 1737764 w 1737764"/>
              <a:gd name="connsiteY2" fmla="*/ 434441 h 1678483"/>
              <a:gd name="connsiteX3" fmla="*/ 1737764 w 1737764"/>
              <a:gd name="connsiteY3" fmla="*/ 1242661 h 1678483"/>
              <a:gd name="connsiteX4" fmla="*/ 1303323 w 1737764"/>
              <a:gd name="connsiteY4" fmla="*/ 1677102 h 1678483"/>
              <a:gd name="connsiteX5" fmla="*/ 868882 w 1737764"/>
              <a:gd name="connsiteY5" fmla="*/ 1677102 h 1678483"/>
              <a:gd name="connsiteX6" fmla="*/ 868882 w 1737764"/>
              <a:gd name="connsiteY6" fmla="*/ 1678483 h 1678483"/>
              <a:gd name="connsiteX7" fmla="*/ 434441 w 1737764"/>
              <a:gd name="connsiteY7" fmla="*/ 1678483 h 1678483"/>
              <a:gd name="connsiteX8" fmla="*/ 0 w 1737764"/>
              <a:gd name="connsiteY8" fmla="*/ 1244042 h 1678483"/>
              <a:gd name="connsiteX9" fmla="*/ 0 w 1737764"/>
              <a:gd name="connsiteY9" fmla="*/ 435822 h 1678483"/>
              <a:gd name="connsiteX10" fmla="*/ 434441 w 1737764"/>
              <a:gd name="connsiteY10" fmla="*/ 1381 h 1678483"/>
              <a:gd name="connsiteX11" fmla="*/ 868882 w 1737764"/>
              <a:gd name="connsiteY11" fmla="*/ 1381 h 16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764" h="1678483">
                <a:moveTo>
                  <a:pt x="868882" y="0"/>
                </a:moveTo>
                <a:lnTo>
                  <a:pt x="1303323" y="0"/>
                </a:lnTo>
                <a:lnTo>
                  <a:pt x="1737764" y="434441"/>
                </a:lnTo>
                <a:lnTo>
                  <a:pt x="1737764" y="1242661"/>
                </a:lnTo>
                <a:lnTo>
                  <a:pt x="1303323" y="1677102"/>
                </a:lnTo>
                <a:lnTo>
                  <a:pt x="868882" y="1677102"/>
                </a:lnTo>
                <a:lnTo>
                  <a:pt x="868882" y="1678483"/>
                </a:lnTo>
                <a:lnTo>
                  <a:pt x="434441" y="1678483"/>
                </a:lnTo>
                <a:lnTo>
                  <a:pt x="0" y="1244042"/>
                </a:lnTo>
                <a:lnTo>
                  <a:pt x="0" y="435822"/>
                </a:lnTo>
                <a:lnTo>
                  <a:pt x="434441" y="1381"/>
                </a:lnTo>
                <a:lnTo>
                  <a:pt x="868882" y="1381"/>
                </a:lnTo>
                <a:close/>
              </a:path>
            </a:pathLst>
          </a:custGeom>
        </p:spPr>
      </p:pic>
      <p:sp>
        <p:nvSpPr>
          <p:cNvPr id="364" name="任意多边形 363"/>
          <p:cNvSpPr/>
          <p:nvPr/>
        </p:nvSpPr>
        <p:spPr>
          <a:xfrm rot="16200000">
            <a:off x="4985489" y="-1913895"/>
            <a:ext cx="1396759" cy="8013981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767764" y="311880"/>
            <a:ext cx="314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問題討論一</a:t>
            </a:r>
            <a:endParaRPr lang="zh-CN" altLang="en-US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598366115"/>
              </p:ext>
            </p:extLst>
          </p:nvPr>
        </p:nvGraphicFramePr>
        <p:xfrm>
          <a:off x="2374925" y="1437468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7" name="组合 276"/>
          <p:cNvGrpSpPr/>
          <p:nvPr/>
        </p:nvGrpSpPr>
        <p:grpSpPr>
          <a:xfrm rot="16200000">
            <a:off x="7532991" y="2163658"/>
            <a:ext cx="717333" cy="3762957"/>
            <a:chOff x="5691188" y="-3629025"/>
            <a:chExt cx="1685925" cy="8843963"/>
          </a:xfrm>
          <a:solidFill>
            <a:schemeClr val="bg1">
              <a:alpha val="10000"/>
            </a:schemeClr>
          </a:solidFill>
        </p:grpSpPr>
        <p:sp>
          <p:nvSpPr>
            <p:cNvPr id="286" name="Freeform 27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28"/>
            <p:cNvSpPr>
              <a:spLocks/>
            </p:cNvSpPr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29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0"/>
            <p:cNvSpPr>
              <a:spLocks/>
            </p:cNvSpPr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32"/>
            <p:cNvSpPr>
              <a:spLocks/>
            </p:cNvSpPr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33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34"/>
            <p:cNvSpPr>
              <a:spLocks/>
            </p:cNvSpPr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35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36"/>
            <p:cNvSpPr>
              <a:spLocks/>
            </p:cNvSpPr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37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7" name="Freeform 38"/>
            <p:cNvSpPr>
              <a:spLocks/>
            </p:cNvSpPr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8" name="Freeform 39"/>
            <p:cNvSpPr>
              <a:spLocks/>
            </p:cNvSpPr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86"/>
            <p:cNvSpPr>
              <a:spLocks/>
            </p:cNvSpPr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93"/>
            <p:cNvSpPr>
              <a:spLocks/>
            </p:cNvSpPr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94"/>
            <p:cNvSpPr>
              <a:spLocks/>
            </p:cNvSpPr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96"/>
            <p:cNvSpPr>
              <a:spLocks/>
            </p:cNvSpPr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7"/>
            <p:cNvSpPr>
              <a:spLocks/>
            </p:cNvSpPr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8"/>
            <p:cNvSpPr>
              <a:spLocks/>
            </p:cNvSpPr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24" name="Freeform 489"/>
          <p:cNvSpPr>
            <a:spLocks/>
          </p:cNvSpPr>
          <p:nvPr/>
        </p:nvSpPr>
        <p:spPr bwMode="auto">
          <a:xfrm rot="18900000">
            <a:off x="2617753" y="3003247"/>
            <a:ext cx="2222500" cy="2390775"/>
          </a:xfrm>
          <a:custGeom>
            <a:avLst/>
            <a:gdLst>
              <a:gd name="T0" fmla="*/ 5 w 328"/>
              <a:gd name="T1" fmla="*/ 0 h 349"/>
              <a:gd name="T2" fmla="*/ 2 w 328"/>
              <a:gd name="T3" fmla="*/ 1 h 349"/>
              <a:gd name="T4" fmla="*/ 2 w 328"/>
              <a:gd name="T5" fmla="*/ 7 h 349"/>
              <a:gd name="T6" fmla="*/ 5 w 328"/>
              <a:gd name="T7" fmla="*/ 8 h 349"/>
              <a:gd name="T8" fmla="*/ 6 w 328"/>
              <a:gd name="T9" fmla="*/ 8 h 349"/>
              <a:gd name="T10" fmla="*/ 324 w 328"/>
              <a:gd name="T11" fmla="*/ 326 h 349"/>
              <a:gd name="T12" fmla="*/ 301 w 328"/>
              <a:gd name="T13" fmla="*/ 349 h 349"/>
              <a:gd name="T14" fmla="*/ 305 w 328"/>
              <a:gd name="T15" fmla="*/ 349 h 349"/>
              <a:gd name="T16" fmla="*/ 328 w 328"/>
              <a:gd name="T17" fmla="*/ 326 h 349"/>
              <a:gd name="T18" fmla="*/ 8 w 328"/>
              <a:gd name="T19" fmla="*/ 6 h 349"/>
              <a:gd name="T20" fmla="*/ 8 w 328"/>
              <a:gd name="T21" fmla="*/ 1 h 349"/>
              <a:gd name="T22" fmla="*/ 5 w 328"/>
              <a:gd name="T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349">
                <a:moveTo>
                  <a:pt x="5" y="0"/>
                </a:moveTo>
                <a:cubicBezTo>
                  <a:pt x="4" y="0"/>
                  <a:pt x="2" y="0"/>
                  <a:pt x="2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01" y="349"/>
                  <a:pt x="301" y="349"/>
                  <a:pt x="301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</a:path>
            </a:pathLst>
          </a:custGeom>
          <a:solidFill>
            <a:srgbClr val="FFFFFF">
              <a:alpha val="1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6" name="Rectangle 5"/>
          <p:cNvSpPr>
            <a:spLocks noChangeArrowheads="1"/>
          </p:cNvSpPr>
          <p:nvPr/>
        </p:nvSpPr>
        <p:spPr bwMode="auto">
          <a:xfrm rot="5400000">
            <a:off x="10356706" y="594504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14622" y="1905924"/>
            <a:ext cx="295275" cy="570347"/>
            <a:chOff x="-190500" y="2147189"/>
            <a:chExt cx="295275" cy="570347"/>
          </a:xfrm>
        </p:grpSpPr>
        <p:sp>
          <p:nvSpPr>
            <p:cNvPr id="26" name="平行四边形 2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平行四边形 3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平行四边形 3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平行四边形 3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平行四边形 3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Rectangle 96"/>
          <p:cNvSpPr/>
          <p:nvPr/>
        </p:nvSpPr>
        <p:spPr>
          <a:xfrm>
            <a:off x="2151990" y="1821672"/>
            <a:ext cx="69923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6049" y="1762814"/>
            <a:ext cx="6458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   你</a:t>
            </a:r>
            <a:r>
              <a:rPr lang="en-US" altLang="zh-TW" sz="2400" b="1" dirty="0">
                <a:solidFill>
                  <a:schemeClr val="bg1"/>
                </a:solidFill>
              </a:rPr>
              <a:t>/</a:t>
            </a:r>
            <a:r>
              <a:rPr lang="zh-TW" altLang="en-US" sz="2400" b="1" dirty="0">
                <a:solidFill>
                  <a:schemeClr val="bg1"/>
                </a:solidFill>
              </a:rPr>
              <a:t>妳會認同網路上所謂的「酸民」嗎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？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1600" b="1" dirty="0" smtClean="0">
                <a:solidFill>
                  <a:schemeClr val="bg1"/>
                </a:solidFill>
              </a:rPr>
              <a:t>     </a:t>
            </a:r>
            <a:r>
              <a:rPr lang="zh-TW" altLang="en-US" sz="1600" b="1" dirty="0" smtClean="0">
                <a:solidFill>
                  <a:schemeClr val="bg1"/>
                </a:solidFill>
                <a:hlinkClick r:id="rId4"/>
              </a:rPr>
              <a:t>酸民的定義</a:t>
            </a:r>
            <a:endParaRPr lang="en-US" altLang="zh-TW" sz="1600" b="1" dirty="0">
              <a:solidFill>
                <a:schemeClr val="bg1"/>
              </a:solidFill>
            </a:endParaRPr>
          </a:p>
        </p:txBody>
      </p:sp>
      <p:sp>
        <p:nvSpPr>
          <p:cNvPr id="157" name="梯形 2"/>
          <p:cNvSpPr/>
          <p:nvPr/>
        </p:nvSpPr>
        <p:spPr>
          <a:xfrm rot="16200000">
            <a:off x="1133420" y="3485217"/>
            <a:ext cx="1277617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47386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17441 w 1688210"/>
              <a:gd name="connsiteY0" fmla="*/ 456882 h 456882"/>
              <a:gd name="connsiteX1" fmla="*/ 2284 w 1688210"/>
              <a:gd name="connsiteY1" fmla="*/ 290197 h 456882"/>
              <a:gd name="connsiteX2" fmla="*/ 131662 w 1688210"/>
              <a:gd name="connsiteY2" fmla="*/ 0 h 456882"/>
              <a:gd name="connsiteX3" fmla="*/ 1404554 w 1688210"/>
              <a:gd name="connsiteY3" fmla="*/ 0 h 456882"/>
              <a:gd name="connsiteX4" fmla="*/ 1688210 w 1688210"/>
              <a:gd name="connsiteY4" fmla="*/ 290194 h 456882"/>
              <a:gd name="connsiteX5" fmla="*/ 1683874 w 1688210"/>
              <a:gd name="connsiteY5" fmla="*/ 456882 h 456882"/>
              <a:gd name="connsiteX6" fmla="*/ 17441 w 1688210"/>
              <a:gd name="connsiteY6" fmla="*/ 456882 h 456882"/>
              <a:gd name="connsiteX0" fmla="*/ 56 w 1689875"/>
              <a:gd name="connsiteY0" fmla="*/ 456882 h 456882"/>
              <a:gd name="connsiteX1" fmla="*/ 3949 w 1689875"/>
              <a:gd name="connsiteY1" fmla="*/ 290197 h 456882"/>
              <a:gd name="connsiteX2" fmla="*/ 133327 w 1689875"/>
              <a:gd name="connsiteY2" fmla="*/ 0 h 456882"/>
              <a:gd name="connsiteX3" fmla="*/ 1406219 w 1689875"/>
              <a:gd name="connsiteY3" fmla="*/ 0 h 456882"/>
              <a:gd name="connsiteX4" fmla="*/ 1689875 w 1689875"/>
              <a:gd name="connsiteY4" fmla="*/ 290194 h 456882"/>
              <a:gd name="connsiteX5" fmla="*/ 1685539 w 1689875"/>
              <a:gd name="connsiteY5" fmla="*/ 456882 h 456882"/>
              <a:gd name="connsiteX6" fmla="*/ 56 w 1689875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282496 w 1689819"/>
              <a:gd name="connsiteY2" fmla="*/ 2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 259"/>
          <p:cNvSpPr/>
          <p:nvPr/>
        </p:nvSpPr>
        <p:spPr>
          <a:xfrm rot="16200000">
            <a:off x="4980464" y="-388871"/>
            <a:ext cx="1340124" cy="8245224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9" name="组合 271"/>
          <p:cNvGrpSpPr/>
          <p:nvPr/>
        </p:nvGrpSpPr>
        <p:grpSpPr>
          <a:xfrm>
            <a:off x="1567237" y="3424840"/>
            <a:ext cx="295275" cy="570347"/>
            <a:chOff x="-190500" y="2147189"/>
            <a:chExt cx="295275" cy="570347"/>
          </a:xfrm>
        </p:grpSpPr>
        <p:sp>
          <p:nvSpPr>
            <p:cNvPr id="160" name="平行四边形 272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平行四边形 273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平行四边形 27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平行四边形 27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平行四边形 27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5" name="Rectangle 96"/>
          <p:cNvSpPr/>
          <p:nvPr/>
        </p:nvSpPr>
        <p:spPr>
          <a:xfrm>
            <a:off x="2105652" y="3442594"/>
            <a:ext cx="69923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001" y="3121692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網路上的匿名制式造成網路霸凌的原因之一，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</a:rPr>
              <a:t>    而實名制似乎可以減輕網路霸凌的現象，請問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 你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/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妳是否贊同實名制，為什麼呢？</a:t>
            </a:r>
            <a:endParaRPr lang="en-US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4" grpId="0" animBg="1"/>
      <p:bldP spid="233" grpId="0"/>
      <p:bldP spid="2" grpId="0"/>
      <p:bldP spid="157" grpId="0" animBg="1"/>
      <p:bldP spid="158" grpId="0" animBg="1"/>
      <p:bldP spid="16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475386" y="524146"/>
            <a:ext cx="5675884" cy="6373661"/>
            <a:chOff x="-4776788" y="1414463"/>
            <a:chExt cx="3848101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-1394304" y="1648303"/>
              <a:ext cx="77788" cy="6508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5 h 5"/>
                <a:gd name="T4" fmla="*/ 6 w 6"/>
                <a:gd name="T5" fmla="*/ 3 h 5"/>
                <a:gd name="T6" fmla="*/ 6 w 6"/>
                <a:gd name="T7" fmla="*/ 0 h 5"/>
                <a:gd name="T8" fmla="*/ 3 w 6"/>
                <a:gd name="T9" fmla="*/ 0 h 5"/>
                <a:gd name="T10" fmla="*/ 0 w 6"/>
                <a:gd name="T11" fmla="*/ 0 h 5"/>
                <a:gd name="T12" fmla="*/ 4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0"/>
            <p:cNvSpPr>
              <a:spLocks/>
            </p:cNvSpPr>
            <p:nvPr/>
          </p:nvSpPr>
          <p:spPr bwMode="auto">
            <a:xfrm>
              <a:off x="-2491639" y="1710808"/>
              <a:ext cx="1119763" cy="1177595"/>
            </a:xfrm>
            <a:custGeom>
              <a:avLst/>
              <a:gdLst>
                <a:gd name="T0" fmla="*/ 0 w 94"/>
                <a:gd name="T1" fmla="*/ 96 h 96"/>
                <a:gd name="T2" fmla="*/ 1 w 94"/>
                <a:gd name="T3" fmla="*/ 96 h 96"/>
                <a:gd name="T4" fmla="*/ 94 w 94"/>
                <a:gd name="T5" fmla="*/ 1 h 96"/>
                <a:gd name="T6" fmla="*/ 92 w 94"/>
                <a:gd name="T7" fmla="*/ 0 h 96"/>
                <a:gd name="T8" fmla="*/ 0 w 9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96"/>
                    <a:pt x="0" y="96"/>
                    <a:pt x="1" y="96"/>
                  </a:cubicBezTo>
                  <a:cubicBezTo>
                    <a:pt x="32" y="65"/>
                    <a:pt x="63" y="33"/>
                    <a:pt x="94" y="1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62" y="32"/>
                    <a:pt x="31" y="64"/>
                    <a:pt x="0" y="9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00"/>
            <p:cNvSpPr>
              <a:spLocks/>
            </p:cNvSpPr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/>
            <p:cNvSpPr>
              <a:spLocks/>
            </p:cNvSpPr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/>
            <p:cNvSpPr>
              <a:spLocks/>
            </p:cNvSpPr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/>
            <p:cNvSpPr>
              <a:spLocks/>
            </p:cNvSpPr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/>
            <p:cNvSpPr>
              <a:spLocks/>
            </p:cNvSpPr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/>
            <p:cNvSpPr>
              <a:spLocks/>
            </p:cNvSpPr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/>
            <p:cNvSpPr>
              <a:spLocks/>
            </p:cNvSpPr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/>
            <p:cNvSpPr>
              <a:spLocks/>
            </p:cNvSpPr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/>
            <p:cNvSpPr>
              <a:spLocks/>
            </p:cNvSpPr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/>
            <p:cNvSpPr>
              <a:spLocks/>
            </p:cNvSpPr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/>
            <p:cNvSpPr>
              <a:spLocks/>
            </p:cNvSpPr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/>
            <p:cNvSpPr>
              <a:spLocks/>
            </p:cNvSpPr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/>
            <p:cNvSpPr>
              <a:spLocks/>
            </p:cNvSpPr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/>
            <p:cNvSpPr>
              <a:spLocks/>
            </p:cNvSpPr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/>
            <p:cNvSpPr>
              <a:spLocks/>
            </p:cNvSpPr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/>
            <p:cNvSpPr>
              <a:spLocks/>
            </p:cNvSpPr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/>
            <p:cNvSpPr>
              <a:spLocks/>
            </p:cNvSpPr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/>
            <p:cNvSpPr>
              <a:spLocks/>
            </p:cNvSpPr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>
              <a:spLocks/>
            </p:cNvSpPr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/>
            <p:cNvSpPr>
              <a:spLocks/>
            </p:cNvSpPr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/>
            <p:cNvSpPr>
              <a:spLocks/>
            </p:cNvSpPr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/>
            <p:cNvSpPr>
              <a:spLocks/>
            </p:cNvSpPr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/>
            <p:cNvSpPr>
              <a:spLocks/>
            </p:cNvSpPr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/>
            <p:cNvSpPr>
              <a:spLocks/>
            </p:cNvSpPr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/>
            <p:cNvSpPr>
              <a:spLocks/>
            </p:cNvSpPr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/>
            <p:cNvSpPr>
              <a:spLocks/>
            </p:cNvSpPr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/>
            <p:cNvSpPr>
              <a:spLocks/>
            </p:cNvSpPr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/>
            <p:cNvSpPr>
              <a:spLocks/>
            </p:cNvSpPr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/>
            <p:cNvSpPr>
              <a:spLocks/>
            </p:cNvSpPr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/>
            <p:cNvSpPr>
              <a:spLocks/>
            </p:cNvSpPr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32"/>
            <p:cNvSpPr>
              <a:spLocks/>
            </p:cNvSpPr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/>
            <p:cNvSpPr>
              <a:spLocks/>
            </p:cNvSpPr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/>
            <p:cNvSpPr>
              <a:spLocks/>
            </p:cNvSpPr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/>
            <p:cNvSpPr>
              <a:spLocks/>
            </p:cNvSpPr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/>
            <p:cNvSpPr>
              <a:spLocks/>
            </p:cNvSpPr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/>
            <p:cNvSpPr>
              <a:spLocks/>
            </p:cNvSpPr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/>
            <p:cNvSpPr>
              <a:spLocks/>
            </p:cNvSpPr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/>
            <p:cNvSpPr>
              <a:spLocks/>
            </p:cNvSpPr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4"/>
            <p:cNvSpPr>
              <a:spLocks/>
            </p:cNvSpPr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5"/>
            <p:cNvSpPr>
              <a:spLocks/>
            </p:cNvSpPr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6"/>
            <p:cNvSpPr>
              <a:spLocks/>
            </p:cNvSpPr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7"/>
            <p:cNvSpPr>
              <a:spLocks/>
            </p:cNvSpPr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8"/>
            <p:cNvSpPr>
              <a:spLocks/>
            </p:cNvSpPr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9"/>
            <p:cNvSpPr>
              <a:spLocks/>
            </p:cNvSpPr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50"/>
            <p:cNvSpPr>
              <a:spLocks/>
            </p:cNvSpPr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60"/>
            <p:cNvSpPr>
              <a:spLocks/>
            </p:cNvSpPr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64"/>
            <p:cNvSpPr>
              <a:spLocks/>
            </p:cNvSpPr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66"/>
            <p:cNvSpPr>
              <a:spLocks/>
            </p:cNvSpPr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73"/>
            <p:cNvSpPr>
              <a:spLocks/>
            </p:cNvSpPr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75"/>
            <p:cNvSpPr>
              <a:spLocks/>
            </p:cNvSpPr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6"/>
            <p:cNvSpPr>
              <a:spLocks/>
            </p:cNvSpPr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93"/>
            <p:cNvSpPr>
              <a:spLocks/>
            </p:cNvSpPr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94"/>
            <p:cNvSpPr>
              <a:spLocks/>
            </p:cNvSpPr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95"/>
            <p:cNvSpPr>
              <a:spLocks/>
            </p:cNvSpPr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97"/>
            <p:cNvSpPr>
              <a:spLocks/>
            </p:cNvSpPr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00"/>
            <p:cNvSpPr>
              <a:spLocks/>
            </p:cNvSpPr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01"/>
            <p:cNvSpPr>
              <a:spLocks/>
            </p:cNvSpPr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04"/>
            <p:cNvSpPr>
              <a:spLocks/>
            </p:cNvSpPr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26540" y="505388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2"/>
            <p:cNvSpPr>
              <a:spLocks/>
            </p:cNvSpPr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3"/>
            <p:cNvSpPr>
              <a:spLocks/>
            </p:cNvSpPr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4"/>
            <p:cNvSpPr>
              <a:spLocks/>
            </p:cNvSpPr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5"/>
            <p:cNvSpPr>
              <a:spLocks/>
            </p:cNvSpPr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6"/>
            <p:cNvSpPr>
              <a:spLocks/>
            </p:cNvSpPr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8"/>
            <p:cNvSpPr>
              <a:spLocks/>
            </p:cNvSpPr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9"/>
            <p:cNvSpPr>
              <a:spLocks/>
            </p:cNvSpPr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457000" y="398323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影音分享</a:t>
            </a:r>
            <a:r>
              <a:rPr lang="en-US" altLang="zh-TW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endParaRPr lang="zh-CN" altLang="en-US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1" name="Freeform 59"/>
          <p:cNvSpPr>
            <a:spLocks/>
          </p:cNvSpPr>
          <p:nvPr/>
        </p:nvSpPr>
        <p:spPr bwMode="auto">
          <a:xfrm flipH="1">
            <a:off x="4996803" y="2960233"/>
            <a:ext cx="7055862" cy="772975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z="1050" dirty="0">
              <a:solidFill>
                <a:srgbClr val="00B4EB"/>
              </a:solidFill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392067" y="3089405"/>
            <a:ext cx="738664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solidFill>
                  <a:srgbClr val="00B4E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相關影音</a:t>
            </a:r>
            <a:endParaRPr lang="zh-CN" altLang="en-US" sz="3600" dirty="0">
              <a:solidFill>
                <a:srgbClr val="00B4E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61" name="组合 460"/>
          <p:cNvGrpSpPr/>
          <p:nvPr/>
        </p:nvGrpSpPr>
        <p:grpSpPr>
          <a:xfrm flipH="1">
            <a:off x="9770568" y="3352791"/>
            <a:ext cx="2421432" cy="3509963"/>
            <a:chOff x="9753600" y="601663"/>
            <a:chExt cx="2441575" cy="3509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2" name="Freeform 67"/>
            <p:cNvSpPr>
              <a:spLocks/>
            </p:cNvSpPr>
            <p:nvPr/>
          </p:nvSpPr>
          <p:spPr bwMode="auto">
            <a:xfrm>
              <a:off x="9753600" y="3165475"/>
              <a:ext cx="938213" cy="946150"/>
            </a:xfrm>
            <a:custGeom>
              <a:avLst/>
              <a:gdLst>
                <a:gd name="T0" fmla="*/ 0 w 591"/>
                <a:gd name="T1" fmla="*/ 0 h 596"/>
                <a:gd name="T2" fmla="*/ 0 w 591"/>
                <a:gd name="T3" fmla="*/ 8 h 596"/>
                <a:gd name="T4" fmla="*/ 252 w 591"/>
                <a:gd name="T5" fmla="*/ 264 h 596"/>
                <a:gd name="T6" fmla="*/ 582 w 591"/>
                <a:gd name="T7" fmla="*/ 596 h 596"/>
                <a:gd name="T8" fmla="*/ 591 w 591"/>
                <a:gd name="T9" fmla="*/ 596 h 596"/>
                <a:gd name="T10" fmla="*/ 256 w 591"/>
                <a:gd name="T11" fmla="*/ 260 h 596"/>
                <a:gd name="T12" fmla="*/ 0 w 591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596">
                  <a:moveTo>
                    <a:pt x="0" y="0"/>
                  </a:moveTo>
                  <a:lnTo>
                    <a:pt x="0" y="8"/>
                  </a:lnTo>
                  <a:lnTo>
                    <a:pt x="252" y="264"/>
                  </a:lnTo>
                  <a:lnTo>
                    <a:pt x="582" y="596"/>
                  </a:lnTo>
                  <a:lnTo>
                    <a:pt x="591" y="596"/>
                  </a:lnTo>
                  <a:lnTo>
                    <a:pt x="256" y="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68"/>
            <p:cNvSpPr>
              <a:spLocks/>
            </p:cNvSpPr>
            <p:nvPr/>
          </p:nvSpPr>
          <p:spPr bwMode="auto">
            <a:xfrm>
              <a:off x="9753600" y="3217863"/>
              <a:ext cx="885825" cy="893763"/>
            </a:xfrm>
            <a:custGeom>
              <a:avLst/>
              <a:gdLst>
                <a:gd name="T0" fmla="*/ 0 w 558"/>
                <a:gd name="T1" fmla="*/ 0 h 563"/>
                <a:gd name="T2" fmla="*/ 0 w 558"/>
                <a:gd name="T3" fmla="*/ 8 h 563"/>
                <a:gd name="T4" fmla="*/ 236 w 558"/>
                <a:gd name="T5" fmla="*/ 248 h 563"/>
                <a:gd name="T6" fmla="*/ 550 w 558"/>
                <a:gd name="T7" fmla="*/ 563 h 563"/>
                <a:gd name="T8" fmla="*/ 558 w 558"/>
                <a:gd name="T9" fmla="*/ 563 h 563"/>
                <a:gd name="T10" fmla="*/ 240 w 558"/>
                <a:gd name="T11" fmla="*/ 244 h 563"/>
                <a:gd name="T12" fmla="*/ 0 w 558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563">
                  <a:moveTo>
                    <a:pt x="0" y="0"/>
                  </a:moveTo>
                  <a:lnTo>
                    <a:pt x="0" y="8"/>
                  </a:lnTo>
                  <a:lnTo>
                    <a:pt x="236" y="248"/>
                  </a:lnTo>
                  <a:lnTo>
                    <a:pt x="550" y="563"/>
                  </a:lnTo>
                  <a:lnTo>
                    <a:pt x="558" y="563"/>
                  </a:lnTo>
                  <a:lnTo>
                    <a:pt x="24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69"/>
            <p:cNvSpPr>
              <a:spLocks/>
            </p:cNvSpPr>
            <p:nvPr/>
          </p:nvSpPr>
          <p:spPr bwMode="auto">
            <a:xfrm>
              <a:off x="9753600" y="3268663"/>
              <a:ext cx="835025" cy="842963"/>
            </a:xfrm>
            <a:custGeom>
              <a:avLst/>
              <a:gdLst>
                <a:gd name="T0" fmla="*/ 0 w 526"/>
                <a:gd name="T1" fmla="*/ 0 h 531"/>
                <a:gd name="T2" fmla="*/ 0 w 526"/>
                <a:gd name="T3" fmla="*/ 8 h 531"/>
                <a:gd name="T4" fmla="*/ 220 w 526"/>
                <a:gd name="T5" fmla="*/ 232 h 531"/>
                <a:gd name="T6" fmla="*/ 518 w 526"/>
                <a:gd name="T7" fmla="*/ 531 h 531"/>
                <a:gd name="T8" fmla="*/ 526 w 526"/>
                <a:gd name="T9" fmla="*/ 531 h 531"/>
                <a:gd name="T10" fmla="*/ 224 w 526"/>
                <a:gd name="T11" fmla="*/ 228 h 531"/>
                <a:gd name="T12" fmla="*/ 0 w 526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531">
                  <a:moveTo>
                    <a:pt x="0" y="0"/>
                  </a:moveTo>
                  <a:lnTo>
                    <a:pt x="0" y="8"/>
                  </a:lnTo>
                  <a:lnTo>
                    <a:pt x="220" y="232"/>
                  </a:lnTo>
                  <a:lnTo>
                    <a:pt x="518" y="531"/>
                  </a:lnTo>
                  <a:lnTo>
                    <a:pt x="526" y="531"/>
                  </a:lnTo>
                  <a:lnTo>
                    <a:pt x="224" y="2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70"/>
            <p:cNvSpPr>
              <a:spLocks/>
            </p:cNvSpPr>
            <p:nvPr/>
          </p:nvSpPr>
          <p:spPr bwMode="auto">
            <a:xfrm>
              <a:off x="9753600" y="3321050"/>
              <a:ext cx="784225" cy="790575"/>
            </a:xfrm>
            <a:custGeom>
              <a:avLst/>
              <a:gdLst>
                <a:gd name="T0" fmla="*/ 0 w 494"/>
                <a:gd name="T1" fmla="*/ 0 h 498"/>
                <a:gd name="T2" fmla="*/ 0 w 494"/>
                <a:gd name="T3" fmla="*/ 8 h 498"/>
                <a:gd name="T4" fmla="*/ 203 w 494"/>
                <a:gd name="T5" fmla="*/ 215 h 498"/>
                <a:gd name="T6" fmla="*/ 486 w 494"/>
                <a:gd name="T7" fmla="*/ 498 h 498"/>
                <a:gd name="T8" fmla="*/ 494 w 494"/>
                <a:gd name="T9" fmla="*/ 498 h 498"/>
                <a:gd name="T10" fmla="*/ 208 w 494"/>
                <a:gd name="T11" fmla="*/ 211 h 498"/>
                <a:gd name="T12" fmla="*/ 0 w 49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8">
                  <a:moveTo>
                    <a:pt x="0" y="0"/>
                  </a:moveTo>
                  <a:lnTo>
                    <a:pt x="0" y="8"/>
                  </a:lnTo>
                  <a:lnTo>
                    <a:pt x="203" y="215"/>
                  </a:lnTo>
                  <a:lnTo>
                    <a:pt x="486" y="498"/>
                  </a:lnTo>
                  <a:lnTo>
                    <a:pt x="494" y="498"/>
                  </a:lnTo>
                  <a:lnTo>
                    <a:pt x="20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71"/>
            <p:cNvSpPr>
              <a:spLocks/>
            </p:cNvSpPr>
            <p:nvPr/>
          </p:nvSpPr>
          <p:spPr bwMode="auto">
            <a:xfrm>
              <a:off x="9753600" y="3371850"/>
              <a:ext cx="733425" cy="739775"/>
            </a:xfrm>
            <a:custGeom>
              <a:avLst/>
              <a:gdLst>
                <a:gd name="T0" fmla="*/ 0 w 462"/>
                <a:gd name="T1" fmla="*/ 0 h 466"/>
                <a:gd name="T2" fmla="*/ 0 w 462"/>
                <a:gd name="T3" fmla="*/ 8 h 466"/>
                <a:gd name="T4" fmla="*/ 187 w 462"/>
                <a:gd name="T5" fmla="*/ 200 h 466"/>
                <a:gd name="T6" fmla="*/ 453 w 462"/>
                <a:gd name="T7" fmla="*/ 466 h 466"/>
                <a:gd name="T8" fmla="*/ 462 w 462"/>
                <a:gd name="T9" fmla="*/ 466 h 466"/>
                <a:gd name="T10" fmla="*/ 191 w 462"/>
                <a:gd name="T11" fmla="*/ 196 h 466"/>
                <a:gd name="T12" fmla="*/ 0 w 462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6">
                  <a:moveTo>
                    <a:pt x="0" y="0"/>
                  </a:moveTo>
                  <a:lnTo>
                    <a:pt x="0" y="8"/>
                  </a:lnTo>
                  <a:lnTo>
                    <a:pt x="187" y="200"/>
                  </a:lnTo>
                  <a:lnTo>
                    <a:pt x="453" y="466"/>
                  </a:lnTo>
                  <a:lnTo>
                    <a:pt x="462" y="466"/>
                  </a:lnTo>
                  <a:lnTo>
                    <a:pt x="191" y="1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72"/>
            <p:cNvSpPr>
              <a:spLocks/>
            </p:cNvSpPr>
            <p:nvPr/>
          </p:nvSpPr>
          <p:spPr bwMode="auto">
            <a:xfrm>
              <a:off x="11042650" y="1916113"/>
              <a:ext cx="765175" cy="771525"/>
            </a:xfrm>
            <a:custGeom>
              <a:avLst/>
              <a:gdLst>
                <a:gd name="T0" fmla="*/ 237 w 239"/>
                <a:gd name="T1" fmla="*/ 237 h 239"/>
                <a:gd name="T2" fmla="*/ 237 w 239"/>
                <a:gd name="T3" fmla="*/ 231 h 239"/>
                <a:gd name="T4" fmla="*/ 232 w 239"/>
                <a:gd name="T5" fmla="*/ 230 h 239"/>
                <a:gd name="T6" fmla="*/ 192 w 239"/>
                <a:gd name="T7" fmla="*/ 189 h 239"/>
                <a:gd name="T8" fmla="*/ 141 w 239"/>
                <a:gd name="T9" fmla="*/ 189 h 239"/>
                <a:gd name="T10" fmla="*/ 95 w 239"/>
                <a:gd name="T11" fmla="*/ 143 h 239"/>
                <a:gd name="T12" fmla="*/ 49 w 239"/>
                <a:gd name="T13" fmla="*/ 97 h 239"/>
                <a:gd name="T14" fmla="*/ 49 w 239"/>
                <a:gd name="T15" fmla="*/ 47 h 239"/>
                <a:gd name="T16" fmla="*/ 9 w 239"/>
                <a:gd name="T17" fmla="*/ 7 h 239"/>
                <a:gd name="T18" fmla="*/ 8 w 239"/>
                <a:gd name="T19" fmla="*/ 2 h 239"/>
                <a:gd name="T20" fmla="*/ 2 w 239"/>
                <a:gd name="T21" fmla="*/ 2 h 239"/>
                <a:gd name="T22" fmla="*/ 2 w 239"/>
                <a:gd name="T23" fmla="*/ 8 h 239"/>
                <a:gd name="T24" fmla="*/ 7 w 239"/>
                <a:gd name="T25" fmla="*/ 9 h 239"/>
                <a:gd name="T26" fmla="*/ 47 w 239"/>
                <a:gd name="T27" fmla="*/ 49 h 239"/>
                <a:gd name="T28" fmla="*/ 47 w 239"/>
                <a:gd name="T29" fmla="*/ 99 h 239"/>
                <a:gd name="T30" fmla="*/ 93 w 239"/>
                <a:gd name="T31" fmla="*/ 145 h 239"/>
                <a:gd name="T32" fmla="*/ 140 w 239"/>
                <a:gd name="T33" fmla="*/ 192 h 239"/>
                <a:gd name="T34" fmla="*/ 190 w 239"/>
                <a:gd name="T35" fmla="*/ 192 h 239"/>
                <a:gd name="T36" fmla="*/ 230 w 239"/>
                <a:gd name="T37" fmla="*/ 232 h 239"/>
                <a:gd name="T38" fmla="*/ 231 w 239"/>
                <a:gd name="T39" fmla="*/ 237 h 239"/>
                <a:gd name="T40" fmla="*/ 237 w 239"/>
                <a:gd name="T41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37" y="237"/>
                  </a:move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73"/>
            <p:cNvSpPr>
              <a:spLocks/>
            </p:cNvSpPr>
            <p:nvPr/>
          </p:nvSpPr>
          <p:spPr bwMode="auto">
            <a:xfrm>
              <a:off x="11017250" y="1941513"/>
              <a:ext cx="765175" cy="771525"/>
            </a:xfrm>
            <a:custGeom>
              <a:avLst/>
              <a:gdLst>
                <a:gd name="T0" fmla="*/ 8 w 239"/>
                <a:gd name="T1" fmla="*/ 2 h 239"/>
                <a:gd name="T2" fmla="*/ 2 w 239"/>
                <a:gd name="T3" fmla="*/ 2 h 239"/>
                <a:gd name="T4" fmla="*/ 2 w 239"/>
                <a:gd name="T5" fmla="*/ 8 h 239"/>
                <a:gd name="T6" fmla="*/ 7 w 239"/>
                <a:gd name="T7" fmla="*/ 9 h 239"/>
                <a:gd name="T8" fmla="*/ 43 w 239"/>
                <a:gd name="T9" fmla="*/ 45 h 239"/>
                <a:gd name="T10" fmla="*/ 43 w 239"/>
                <a:gd name="T11" fmla="*/ 95 h 239"/>
                <a:gd name="T12" fmla="*/ 93 w 239"/>
                <a:gd name="T13" fmla="*/ 146 h 239"/>
                <a:gd name="T14" fmla="*/ 144 w 239"/>
                <a:gd name="T15" fmla="*/ 196 h 239"/>
                <a:gd name="T16" fmla="*/ 194 w 239"/>
                <a:gd name="T17" fmla="*/ 196 h 239"/>
                <a:gd name="T18" fmla="*/ 230 w 239"/>
                <a:gd name="T19" fmla="*/ 232 h 239"/>
                <a:gd name="T20" fmla="*/ 231 w 239"/>
                <a:gd name="T21" fmla="*/ 237 h 239"/>
                <a:gd name="T22" fmla="*/ 237 w 239"/>
                <a:gd name="T23" fmla="*/ 237 h 239"/>
                <a:gd name="T24" fmla="*/ 237 w 239"/>
                <a:gd name="T25" fmla="*/ 231 h 239"/>
                <a:gd name="T26" fmla="*/ 232 w 239"/>
                <a:gd name="T27" fmla="*/ 230 h 239"/>
                <a:gd name="T28" fmla="*/ 195 w 239"/>
                <a:gd name="T29" fmla="*/ 193 h 239"/>
                <a:gd name="T30" fmla="*/ 145 w 239"/>
                <a:gd name="T31" fmla="*/ 193 h 239"/>
                <a:gd name="T32" fmla="*/ 95 w 239"/>
                <a:gd name="T33" fmla="*/ 143 h 239"/>
                <a:gd name="T34" fmla="*/ 46 w 239"/>
                <a:gd name="T35" fmla="*/ 94 h 239"/>
                <a:gd name="T36" fmla="*/ 46 w 239"/>
                <a:gd name="T37" fmla="*/ 44 h 239"/>
                <a:gd name="T38" fmla="*/ 9 w 239"/>
                <a:gd name="T39" fmla="*/ 7 h 239"/>
                <a:gd name="T40" fmla="*/ 8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74"/>
            <p:cNvSpPr>
              <a:spLocks/>
            </p:cNvSpPr>
            <p:nvPr/>
          </p:nvSpPr>
          <p:spPr bwMode="auto">
            <a:xfrm>
              <a:off x="10991850" y="1966913"/>
              <a:ext cx="765175" cy="771525"/>
            </a:xfrm>
            <a:custGeom>
              <a:avLst/>
              <a:gdLst>
                <a:gd name="T0" fmla="*/ 2 w 239"/>
                <a:gd name="T1" fmla="*/ 2 h 239"/>
                <a:gd name="T2" fmla="*/ 2 w 239"/>
                <a:gd name="T3" fmla="*/ 8 h 239"/>
                <a:gd name="T4" fmla="*/ 7 w 239"/>
                <a:gd name="T5" fmla="*/ 9 h 239"/>
                <a:gd name="T6" fmla="*/ 40 w 239"/>
                <a:gd name="T7" fmla="*/ 42 h 239"/>
                <a:gd name="T8" fmla="*/ 40 w 239"/>
                <a:gd name="T9" fmla="*/ 92 h 239"/>
                <a:gd name="T10" fmla="*/ 93 w 239"/>
                <a:gd name="T11" fmla="*/ 146 h 239"/>
                <a:gd name="T12" fmla="*/ 147 w 239"/>
                <a:gd name="T13" fmla="*/ 199 h 239"/>
                <a:gd name="T14" fmla="*/ 197 w 239"/>
                <a:gd name="T15" fmla="*/ 199 h 239"/>
                <a:gd name="T16" fmla="*/ 230 w 239"/>
                <a:gd name="T17" fmla="*/ 232 h 239"/>
                <a:gd name="T18" fmla="*/ 231 w 239"/>
                <a:gd name="T19" fmla="*/ 237 h 239"/>
                <a:gd name="T20" fmla="*/ 237 w 239"/>
                <a:gd name="T21" fmla="*/ 237 h 239"/>
                <a:gd name="T22" fmla="*/ 237 w 239"/>
                <a:gd name="T23" fmla="*/ 231 h 239"/>
                <a:gd name="T24" fmla="*/ 232 w 239"/>
                <a:gd name="T25" fmla="*/ 230 h 239"/>
                <a:gd name="T26" fmla="*/ 198 w 239"/>
                <a:gd name="T27" fmla="*/ 196 h 239"/>
                <a:gd name="T28" fmla="*/ 148 w 239"/>
                <a:gd name="T29" fmla="*/ 196 h 239"/>
                <a:gd name="T30" fmla="*/ 95 w 239"/>
                <a:gd name="T31" fmla="*/ 144 h 239"/>
                <a:gd name="T32" fmla="*/ 43 w 239"/>
                <a:gd name="T33" fmla="*/ 91 h 239"/>
                <a:gd name="T34" fmla="*/ 43 w 239"/>
                <a:gd name="T35" fmla="*/ 41 h 239"/>
                <a:gd name="T36" fmla="*/ 9 w 239"/>
                <a:gd name="T37" fmla="*/ 7 h 239"/>
                <a:gd name="T38" fmla="*/ 8 w 239"/>
                <a:gd name="T39" fmla="*/ 2 h 239"/>
                <a:gd name="T40" fmla="*/ 2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75"/>
            <p:cNvSpPr>
              <a:spLocks/>
            </p:cNvSpPr>
            <p:nvPr/>
          </p:nvSpPr>
          <p:spPr bwMode="auto">
            <a:xfrm>
              <a:off x="10726738" y="768350"/>
              <a:ext cx="1365250" cy="2238375"/>
            </a:xfrm>
            <a:custGeom>
              <a:avLst/>
              <a:gdLst>
                <a:gd name="T0" fmla="*/ 275 w 427"/>
                <a:gd name="T1" fmla="*/ 690 h 693"/>
                <a:gd name="T2" fmla="*/ 139 w 427"/>
                <a:gd name="T3" fmla="*/ 554 h 693"/>
                <a:gd name="T4" fmla="*/ 3 w 427"/>
                <a:gd name="T5" fmla="*/ 418 h 693"/>
                <a:gd name="T6" fmla="*/ 3 w 427"/>
                <a:gd name="T7" fmla="*/ 372 h 693"/>
                <a:gd name="T8" fmla="*/ 163 w 427"/>
                <a:gd name="T9" fmla="*/ 211 h 693"/>
                <a:gd name="T10" fmla="*/ 163 w 427"/>
                <a:gd name="T11" fmla="*/ 153 h 693"/>
                <a:gd name="T12" fmla="*/ 16 w 427"/>
                <a:gd name="T13" fmla="*/ 6 h 693"/>
                <a:gd name="T14" fmla="*/ 16 w 427"/>
                <a:gd name="T15" fmla="*/ 1 h 693"/>
                <a:gd name="T16" fmla="*/ 10 w 427"/>
                <a:gd name="T17" fmla="*/ 1 h 693"/>
                <a:gd name="T18" fmla="*/ 10 w 427"/>
                <a:gd name="T19" fmla="*/ 7 h 693"/>
                <a:gd name="T20" fmla="*/ 14 w 427"/>
                <a:gd name="T21" fmla="*/ 8 h 693"/>
                <a:gd name="T22" fmla="*/ 160 w 427"/>
                <a:gd name="T23" fmla="*/ 154 h 693"/>
                <a:gd name="T24" fmla="*/ 160 w 427"/>
                <a:gd name="T25" fmla="*/ 210 h 693"/>
                <a:gd name="T26" fmla="*/ 0 w 427"/>
                <a:gd name="T27" fmla="*/ 370 h 693"/>
                <a:gd name="T28" fmla="*/ 0 w 427"/>
                <a:gd name="T29" fmla="*/ 420 h 693"/>
                <a:gd name="T30" fmla="*/ 137 w 427"/>
                <a:gd name="T31" fmla="*/ 556 h 693"/>
                <a:gd name="T32" fmla="*/ 273 w 427"/>
                <a:gd name="T33" fmla="*/ 693 h 693"/>
                <a:gd name="T34" fmla="*/ 323 w 427"/>
                <a:gd name="T35" fmla="*/ 693 h 693"/>
                <a:gd name="T36" fmla="*/ 420 w 427"/>
                <a:gd name="T37" fmla="*/ 595 h 693"/>
                <a:gd name="T38" fmla="*/ 425 w 427"/>
                <a:gd name="T39" fmla="*/ 594 h 693"/>
                <a:gd name="T40" fmla="*/ 425 w 427"/>
                <a:gd name="T41" fmla="*/ 588 h 693"/>
                <a:gd name="T42" fmla="*/ 419 w 427"/>
                <a:gd name="T43" fmla="*/ 588 h 693"/>
                <a:gd name="T44" fmla="*/ 418 w 427"/>
                <a:gd name="T45" fmla="*/ 593 h 693"/>
                <a:gd name="T46" fmla="*/ 321 w 427"/>
                <a:gd name="T47" fmla="*/ 690 h 693"/>
                <a:gd name="T48" fmla="*/ 275 w 427"/>
                <a:gd name="T4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693">
                  <a:moveTo>
                    <a:pt x="275" y="690"/>
                  </a:moveTo>
                  <a:cubicBezTo>
                    <a:pt x="139" y="554"/>
                    <a:pt x="139" y="554"/>
                    <a:pt x="139" y="554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3"/>
                    <a:pt x="8" y="6"/>
                    <a:pt x="10" y="7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37" y="556"/>
                    <a:pt x="137" y="556"/>
                    <a:pt x="137" y="556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323" y="693"/>
                    <a:pt x="323" y="693"/>
                    <a:pt x="323" y="693"/>
                  </a:cubicBezTo>
                  <a:cubicBezTo>
                    <a:pt x="420" y="595"/>
                    <a:pt x="420" y="595"/>
                    <a:pt x="420" y="595"/>
                  </a:cubicBezTo>
                  <a:cubicBezTo>
                    <a:pt x="422" y="596"/>
                    <a:pt x="424" y="596"/>
                    <a:pt x="425" y="594"/>
                  </a:cubicBezTo>
                  <a:cubicBezTo>
                    <a:pt x="427" y="593"/>
                    <a:pt x="427" y="590"/>
                    <a:pt x="425" y="588"/>
                  </a:cubicBezTo>
                  <a:cubicBezTo>
                    <a:pt x="423" y="587"/>
                    <a:pt x="421" y="587"/>
                    <a:pt x="419" y="588"/>
                  </a:cubicBezTo>
                  <a:cubicBezTo>
                    <a:pt x="418" y="590"/>
                    <a:pt x="418" y="591"/>
                    <a:pt x="418" y="593"/>
                  </a:cubicBezTo>
                  <a:cubicBezTo>
                    <a:pt x="321" y="690"/>
                    <a:pt x="321" y="690"/>
                    <a:pt x="321" y="690"/>
                  </a:cubicBezTo>
                  <a:lnTo>
                    <a:pt x="27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76"/>
            <p:cNvSpPr>
              <a:spLocks/>
            </p:cNvSpPr>
            <p:nvPr/>
          </p:nvSpPr>
          <p:spPr bwMode="auto">
            <a:xfrm>
              <a:off x="10534650" y="601663"/>
              <a:ext cx="1455738" cy="2441575"/>
            </a:xfrm>
            <a:custGeom>
              <a:avLst/>
              <a:gdLst>
                <a:gd name="T0" fmla="*/ 8 w 455"/>
                <a:gd name="T1" fmla="*/ 1 h 756"/>
                <a:gd name="T2" fmla="*/ 2 w 455"/>
                <a:gd name="T3" fmla="*/ 1 h 756"/>
                <a:gd name="T4" fmla="*/ 2 w 455"/>
                <a:gd name="T5" fmla="*/ 7 h 756"/>
                <a:gd name="T6" fmla="*/ 6 w 455"/>
                <a:gd name="T7" fmla="*/ 8 h 756"/>
                <a:gd name="T8" fmla="*/ 209 w 455"/>
                <a:gd name="T9" fmla="*/ 211 h 756"/>
                <a:gd name="T10" fmla="*/ 209 w 455"/>
                <a:gd name="T11" fmla="*/ 257 h 756"/>
                <a:gd name="T12" fmla="*/ 49 w 455"/>
                <a:gd name="T13" fmla="*/ 418 h 756"/>
                <a:gd name="T14" fmla="*/ 49 w 455"/>
                <a:gd name="T15" fmla="*/ 476 h 756"/>
                <a:gd name="T16" fmla="*/ 189 w 455"/>
                <a:gd name="T17" fmla="*/ 616 h 756"/>
                <a:gd name="T18" fmla="*/ 329 w 455"/>
                <a:gd name="T19" fmla="*/ 756 h 756"/>
                <a:gd name="T20" fmla="*/ 387 w 455"/>
                <a:gd name="T21" fmla="*/ 756 h 756"/>
                <a:gd name="T22" fmla="*/ 448 w 455"/>
                <a:gd name="T23" fmla="*/ 695 h 756"/>
                <a:gd name="T24" fmla="*/ 453 w 455"/>
                <a:gd name="T25" fmla="*/ 694 h 756"/>
                <a:gd name="T26" fmla="*/ 453 w 455"/>
                <a:gd name="T27" fmla="*/ 688 h 756"/>
                <a:gd name="T28" fmla="*/ 447 w 455"/>
                <a:gd name="T29" fmla="*/ 688 h 756"/>
                <a:gd name="T30" fmla="*/ 446 w 455"/>
                <a:gd name="T31" fmla="*/ 693 h 756"/>
                <a:gd name="T32" fmla="*/ 386 w 455"/>
                <a:gd name="T33" fmla="*/ 753 h 756"/>
                <a:gd name="T34" fmla="*/ 330 w 455"/>
                <a:gd name="T35" fmla="*/ 753 h 756"/>
                <a:gd name="T36" fmla="*/ 191 w 455"/>
                <a:gd name="T37" fmla="*/ 614 h 756"/>
                <a:gd name="T38" fmla="*/ 52 w 455"/>
                <a:gd name="T39" fmla="*/ 475 h 756"/>
                <a:gd name="T40" fmla="*/ 52 w 455"/>
                <a:gd name="T41" fmla="*/ 419 h 756"/>
                <a:gd name="T42" fmla="*/ 212 w 455"/>
                <a:gd name="T43" fmla="*/ 259 h 756"/>
                <a:gd name="T44" fmla="*/ 212 w 455"/>
                <a:gd name="T45" fmla="*/ 210 h 756"/>
                <a:gd name="T46" fmla="*/ 8 w 455"/>
                <a:gd name="T47" fmla="*/ 6 h 756"/>
                <a:gd name="T48" fmla="*/ 8 w 455"/>
                <a:gd name="T49" fmla="*/ 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756">
                  <a:moveTo>
                    <a:pt x="8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49" y="418"/>
                    <a:pt x="49" y="418"/>
                    <a:pt x="49" y="418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87" y="756"/>
                    <a:pt x="387" y="756"/>
                    <a:pt x="387" y="756"/>
                  </a:cubicBezTo>
                  <a:cubicBezTo>
                    <a:pt x="448" y="695"/>
                    <a:pt x="448" y="695"/>
                    <a:pt x="448" y="695"/>
                  </a:cubicBezTo>
                  <a:cubicBezTo>
                    <a:pt x="450" y="696"/>
                    <a:pt x="452" y="696"/>
                    <a:pt x="453" y="694"/>
                  </a:cubicBezTo>
                  <a:cubicBezTo>
                    <a:pt x="455" y="693"/>
                    <a:pt x="455" y="690"/>
                    <a:pt x="453" y="688"/>
                  </a:cubicBezTo>
                  <a:cubicBezTo>
                    <a:pt x="451" y="687"/>
                    <a:pt x="449" y="687"/>
                    <a:pt x="447" y="688"/>
                  </a:cubicBezTo>
                  <a:cubicBezTo>
                    <a:pt x="446" y="690"/>
                    <a:pt x="446" y="692"/>
                    <a:pt x="446" y="693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30" y="753"/>
                    <a:pt x="330" y="753"/>
                    <a:pt x="330" y="753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52" y="475"/>
                    <a:pt x="52" y="475"/>
                    <a:pt x="52" y="47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12" y="259"/>
                    <a:pt x="212" y="259"/>
                    <a:pt x="212" y="259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77"/>
            <p:cNvSpPr>
              <a:spLocks/>
            </p:cNvSpPr>
            <p:nvPr/>
          </p:nvSpPr>
          <p:spPr bwMode="auto">
            <a:xfrm>
              <a:off x="10482263" y="652463"/>
              <a:ext cx="1558925" cy="2463800"/>
            </a:xfrm>
            <a:custGeom>
              <a:avLst/>
              <a:gdLst>
                <a:gd name="T0" fmla="*/ 42 w 487"/>
                <a:gd name="T1" fmla="*/ 470 h 763"/>
                <a:gd name="T2" fmla="*/ 189 w 487"/>
                <a:gd name="T3" fmla="*/ 616 h 763"/>
                <a:gd name="T4" fmla="*/ 335 w 487"/>
                <a:gd name="T5" fmla="*/ 763 h 763"/>
                <a:gd name="T6" fmla="*/ 413 w 487"/>
                <a:gd name="T7" fmla="*/ 763 h 763"/>
                <a:gd name="T8" fmla="*/ 480 w 487"/>
                <a:gd name="T9" fmla="*/ 695 h 763"/>
                <a:gd name="T10" fmla="*/ 485 w 487"/>
                <a:gd name="T11" fmla="*/ 694 h 763"/>
                <a:gd name="T12" fmla="*/ 485 w 487"/>
                <a:gd name="T13" fmla="*/ 688 h 763"/>
                <a:gd name="T14" fmla="*/ 479 w 487"/>
                <a:gd name="T15" fmla="*/ 688 h 763"/>
                <a:gd name="T16" fmla="*/ 478 w 487"/>
                <a:gd name="T17" fmla="*/ 693 h 763"/>
                <a:gd name="T18" fmla="*/ 411 w 487"/>
                <a:gd name="T19" fmla="*/ 760 h 763"/>
                <a:gd name="T20" fmla="*/ 336 w 487"/>
                <a:gd name="T21" fmla="*/ 760 h 763"/>
                <a:gd name="T22" fmla="*/ 191 w 487"/>
                <a:gd name="T23" fmla="*/ 614 h 763"/>
                <a:gd name="T24" fmla="*/ 45 w 487"/>
                <a:gd name="T25" fmla="*/ 469 h 763"/>
                <a:gd name="T26" fmla="*/ 45 w 487"/>
                <a:gd name="T27" fmla="*/ 393 h 763"/>
                <a:gd name="T28" fmla="*/ 205 w 487"/>
                <a:gd name="T29" fmla="*/ 233 h 763"/>
                <a:gd name="T30" fmla="*/ 205 w 487"/>
                <a:gd name="T31" fmla="*/ 203 h 763"/>
                <a:gd name="T32" fmla="*/ 8 w 487"/>
                <a:gd name="T33" fmla="*/ 6 h 763"/>
                <a:gd name="T34" fmla="*/ 8 w 487"/>
                <a:gd name="T35" fmla="*/ 1 h 763"/>
                <a:gd name="T36" fmla="*/ 2 w 487"/>
                <a:gd name="T37" fmla="*/ 1 h 763"/>
                <a:gd name="T38" fmla="*/ 2 w 487"/>
                <a:gd name="T39" fmla="*/ 7 h 763"/>
                <a:gd name="T40" fmla="*/ 6 w 487"/>
                <a:gd name="T41" fmla="*/ 8 h 763"/>
                <a:gd name="T42" fmla="*/ 202 w 487"/>
                <a:gd name="T43" fmla="*/ 204 h 763"/>
                <a:gd name="T44" fmla="*/ 202 w 487"/>
                <a:gd name="T45" fmla="*/ 232 h 763"/>
                <a:gd name="T46" fmla="*/ 42 w 487"/>
                <a:gd name="T47" fmla="*/ 392 h 763"/>
                <a:gd name="T48" fmla="*/ 42 w 487"/>
                <a:gd name="T49" fmla="*/ 47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7" h="763">
                  <a:moveTo>
                    <a:pt x="42" y="470"/>
                  </a:moveTo>
                  <a:cubicBezTo>
                    <a:pt x="189" y="616"/>
                    <a:pt x="189" y="616"/>
                    <a:pt x="189" y="616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413" y="763"/>
                    <a:pt x="413" y="763"/>
                    <a:pt x="413" y="763"/>
                  </a:cubicBezTo>
                  <a:cubicBezTo>
                    <a:pt x="480" y="695"/>
                    <a:pt x="480" y="695"/>
                    <a:pt x="480" y="695"/>
                  </a:cubicBezTo>
                  <a:cubicBezTo>
                    <a:pt x="482" y="696"/>
                    <a:pt x="484" y="696"/>
                    <a:pt x="485" y="694"/>
                  </a:cubicBezTo>
                  <a:cubicBezTo>
                    <a:pt x="487" y="693"/>
                    <a:pt x="487" y="690"/>
                    <a:pt x="485" y="688"/>
                  </a:cubicBezTo>
                  <a:cubicBezTo>
                    <a:pt x="483" y="687"/>
                    <a:pt x="481" y="687"/>
                    <a:pt x="479" y="688"/>
                  </a:cubicBezTo>
                  <a:cubicBezTo>
                    <a:pt x="478" y="690"/>
                    <a:pt x="478" y="692"/>
                    <a:pt x="478" y="693"/>
                  </a:cubicBezTo>
                  <a:cubicBezTo>
                    <a:pt x="411" y="760"/>
                    <a:pt x="411" y="760"/>
                    <a:pt x="411" y="760"/>
                  </a:cubicBezTo>
                  <a:cubicBezTo>
                    <a:pt x="336" y="760"/>
                    <a:pt x="336" y="760"/>
                    <a:pt x="336" y="760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03"/>
                    <a:pt x="205" y="203"/>
                    <a:pt x="205" y="20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42" y="392"/>
                    <a:pt x="42" y="392"/>
                    <a:pt x="42" y="392"/>
                  </a:cubicBezTo>
                  <a:lnTo>
                    <a:pt x="42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78"/>
            <p:cNvSpPr>
              <a:spLocks/>
            </p:cNvSpPr>
            <p:nvPr/>
          </p:nvSpPr>
          <p:spPr bwMode="auto">
            <a:xfrm>
              <a:off x="10582275" y="871538"/>
              <a:ext cx="1612900" cy="2281238"/>
            </a:xfrm>
            <a:custGeom>
              <a:avLst/>
              <a:gdLst>
                <a:gd name="T0" fmla="*/ 502 w 504"/>
                <a:gd name="T1" fmla="*/ 594 h 706"/>
                <a:gd name="T2" fmla="*/ 502 w 504"/>
                <a:gd name="T3" fmla="*/ 588 h 706"/>
                <a:gd name="T4" fmla="*/ 496 w 504"/>
                <a:gd name="T5" fmla="*/ 588 h 706"/>
                <a:gd name="T6" fmla="*/ 495 w 504"/>
                <a:gd name="T7" fmla="*/ 593 h 706"/>
                <a:gd name="T8" fmla="*/ 385 w 504"/>
                <a:gd name="T9" fmla="*/ 703 h 706"/>
                <a:gd name="T10" fmla="*/ 301 w 504"/>
                <a:gd name="T11" fmla="*/ 703 h 706"/>
                <a:gd name="T12" fmla="*/ 152 w 504"/>
                <a:gd name="T13" fmla="*/ 554 h 706"/>
                <a:gd name="T14" fmla="*/ 3 w 504"/>
                <a:gd name="T15" fmla="*/ 405 h 706"/>
                <a:gd name="T16" fmla="*/ 3 w 504"/>
                <a:gd name="T17" fmla="*/ 321 h 706"/>
                <a:gd name="T18" fmla="*/ 163 w 504"/>
                <a:gd name="T19" fmla="*/ 161 h 706"/>
                <a:gd name="T20" fmla="*/ 163 w 504"/>
                <a:gd name="T21" fmla="*/ 140 h 706"/>
                <a:gd name="T22" fmla="*/ 29 w 504"/>
                <a:gd name="T23" fmla="*/ 6 h 706"/>
                <a:gd name="T24" fmla="*/ 29 w 504"/>
                <a:gd name="T25" fmla="*/ 1 h 706"/>
                <a:gd name="T26" fmla="*/ 23 w 504"/>
                <a:gd name="T27" fmla="*/ 1 h 706"/>
                <a:gd name="T28" fmla="*/ 23 w 504"/>
                <a:gd name="T29" fmla="*/ 7 h 706"/>
                <a:gd name="T30" fmla="*/ 27 w 504"/>
                <a:gd name="T31" fmla="*/ 8 h 706"/>
                <a:gd name="T32" fmla="*/ 160 w 504"/>
                <a:gd name="T33" fmla="*/ 141 h 706"/>
                <a:gd name="T34" fmla="*/ 160 w 504"/>
                <a:gd name="T35" fmla="*/ 159 h 706"/>
                <a:gd name="T36" fmla="*/ 0 w 504"/>
                <a:gd name="T37" fmla="*/ 320 h 706"/>
                <a:gd name="T38" fmla="*/ 0 w 504"/>
                <a:gd name="T39" fmla="*/ 406 h 706"/>
                <a:gd name="T40" fmla="*/ 150 w 504"/>
                <a:gd name="T41" fmla="*/ 556 h 706"/>
                <a:gd name="T42" fmla="*/ 300 w 504"/>
                <a:gd name="T43" fmla="*/ 706 h 706"/>
                <a:gd name="T44" fmla="*/ 386 w 504"/>
                <a:gd name="T45" fmla="*/ 706 h 706"/>
                <a:gd name="T46" fmla="*/ 497 w 504"/>
                <a:gd name="T47" fmla="*/ 595 h 706"/>
                <a:gd name="T48" fmla="*/ 502 w 504"/>
                <a:gd name="T49" fmla="*/ 59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706">
                  <a:moveTo>
                    <a:pt x="502" y="594"/>
                  </a:moveTo>
                  <a:cubicBezTo>
                    <a:pt x="504" y="593"/>
                    <a:pt x="504" y="590"/>
                    <a:pt x="502" y="588"/>
                  </a:cubicBezTo>
                  <a:cubicBezTo>
                    <a:pt x="501" y="587"/>
                    <a:pt x="498" y="587"/>
                    <a:pt x="496" y="588"/>
                  </a:cubicBezTo>
                  <a:cubicBezTo>
                    <a:pt x="495" y="590"/>
                    <a:pt x="495" y="591"/>
                    <a:pt x="495" y="593"/>
                  </a:cubicBezTo>
                  <a:cubicBezTo>
                    <a:pt x="385" y="703"/>
                    <a:pt x="385" y="703"/>
                    <a:pt x="385" y="703"/>
                  </a:cubicBezTo>
                  <a:cubicBezTo>
                    <a:pt x="301" y="703"/>
                    <a:pt x="301" y="703"/>
                    <a:pt x="301" y="703"/>
                  </a:cubicBezTo>
                  <a:cubicBezTo>
                    <a:pt x="152" y="554"/>
                    <a:pt x="152" y="554"/>
                    <a:pt x="152" y="554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3"/>
                    <a:pt x="29" y="1"/>
                  </a:cubicBezTo>
                  <a:cubicBezTo>
                    <a:pt x="27" y="0"/>
                    <a:pt x="24" y="0"/>
                    <a:pt x="23" y="1"/>
                  </a:cubicBezTo>
                  <a:cubicBezTo>
                    <a:pt x="21" y="3"/>
                    <a:pt x="21" y="6"/>
                    <a:pt x="23" y="7"/>
                  </a:cubicBezTo>
                  <a:cubicBezTo>
                    <a:pt x="24" y="9"/>
                    <a:pt x="26" y="9"/>
                    <a:pt x="27" y="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300" y="706"/>
                    <a:pt x="300" y="706"/>
                    <a:pt x="300" y="706"/>
                  </a:cubicBezTo>
                  <a:cubicBezTo>
                    <a:pt x="386" y="706"/>
                    <a:pt x="386" y="706"/>
                    <a:pt x="386" y="706"/>
                  </a:cubicBezTo>
                  <a:cubicBezTo>
                    <a:pt x="497" y="595"/>
                    <a:pt x="497" y="595"/>
                    <a:pt x="497" y="595"/>
                  </a:cubicBezTo>
                  <a:cubicBezTo>
                    <a:pt x="499" y="596"/>
                    <a:pt x="501" y="596"/>
                    <a:pt x="502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79"/>
            <p:cNvSpPr>
              <a:spLocks/>
            </p:cNvSpPr>
            <p:nvPr/>
          </p:nvSpPr>
          <p:spPr bwMode="auto">
            <a:xfrm>
              <a:off x="10431463" y="704850"/>
              <a:ext cx="1597025" cy="2482850"/>
            </a:xfrm>
            <a:custGeom>
              <a:avLst/>
              <a:gdLst>
                <a:gd name="T0" fmla="*/ 497 w 499"/>
                <a:gd name="T1" fmla="*/ 714 h 769"/>
                <a:gd name="T2" fmla="*/ 497 w 499"/>
                <a:gd name="T3" fmla="*/ 708 h 769"/>
                <a:gd name="T4" fmla="*/ 491 w 499"/>
                <a:gd name="T5" fmla="*/ 708 h 769"/>
                <a:gd name="T6" fmla="*/ 490 w 499"/>
                <a:gd name="T7" fmla="*/ 713 h 769"/>
                <a:gd name="T8" fmla="*/ 437 w 499"/>
                <a:gd name="T9" fmla="*/ 767 h 769"/>
                <a:gd name="T10" fmla="*/ 343 w 499"/>
                <a:gd name="T11" fmla="*/ 767 h 769"/>
                <a:gd name="T12" fmla="*/ 191 w 499"/>
                <a:gd name="T13" fmla="*/ 614 h 769"/>
                <a:gd name="T14" fmla="*/ 38 w 499"/>
                <a:gd name="T15" fmla="*/ 462 h 769"/>
                <a:gd name="T16" fmla="*/ 38 w 499"/>
                <a:gd name="T17" fmla="*/ 368 h 769"/>
                <a:gd name="T18" fmla="*/ 199 w 499"/>
                <a:gd name="T19" fmla="*/ 208 h 769"/>
                <a:gd name="T20" fmla="*/ 199 w 499"/>
                <a:gd name="T21" fmla="*/ 196 h 769"/>
                <a:gd name="T22" fmla="*/ 8 w 499"/>
                <a:gd name="T23" fmla="*/ 6 h 769"/>
                <a:gd name="T24" fmla="*/ 8 w 499"/>
                <a:gd name="T25" fmla="*/ 1 h 769"/>
                <a:gd name="T26" fmla="*/ 2 w 499"/>
                <a:gd name="T27" fmla="*/ 1 h 769"/>
                <a:gd name="T28" fmla="*/ 2 w 499"/>
                <a:gd name="T29" fmla="*/ 7 h 769"/>
                <a:gd name="T30" fmla="*/ 6 w 499"/>
                <a:gd name="T31" fmla="*/ 8 h 769"/>
                <a:gd name="T32" fmla="*/ 196 w 499"/>
                <a:gd name="T33" fmla="*/ 198 h 769"/>
                <a:gd name="T34" fmla="*/ 196 w 499"/>
                <a:gd name="T35" fmla="*/ 207 h 769"/>
                <a:gd name="T36" fmla="*/ 36 w 499"/>
                <a:gd name="T37" fmla="*/ 367 h 769"/>
                <a:gd name="T38" fmla="*/ 36 w 499"/>
                <a:gd name="T39" fmla="*/ 463 h 769"/>
                <a:gd name="T40" fmla="*/ 189 w 499"/>
                <a:gd name="T41" fmla="*/ 616 h 769"/>
                <a:gd name="T42" fmla="*/ 342 w 499"/>
                <a:gd name="T43" fmla="*/ 769 h 769"/>
                <a:gd name="T44" fmla="*/ 438 w 499"/>
                <a:gd name="T45" fmla="*/ 769 h 769"/>
                <a:gd name="T46" fmla="*/ 492 w 499"/>
                <a:gd name="T47" fmla="*/ 715 h 769"/>
                <a:gd name="T48" fmla="*/ 497 w 499"/>
                <a:gd name="T49" fmla="*/ 71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769">
                  <a:moveTo>
                    <a:pt x="497" y="714"/>
                  </a:moveTo>
                  <a:cubicBezTo>
                    <a:pt x="499" y="713"/>
                    <a:pt x="499" y="710"/>
                    <a:pt x="497" y="708"/>
                  </a:cubicBezTo>
                  <a:cubicBezTo>
                    <a:pt x="495" y="707"/>
                    <a:pt x="493" y="707"/>
                    <a:pt x="491" y="708"/>
                  </a:cubicBezTo>
                  <a:cubicBezTo>
                    <a:pt x="490" y="710"/>
                    <a:pt x="490" y="712"/>
                    <a:pt x="490" y="713"/>
                  </a:cubicBezTo>
                  <a:cubicBezTo>
                    <a:pt x="437" y="767"/>
                    <a:pt x="437" y="767"/>
                    <a:pt x="437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36" y="367"/>
                    <a:pt x="36" y="367"/>
                    <a:pt x="36" y="367"/>
                  </a:cubicBezTo>
                  <a:cubicBezTo>
                    <a:pt x="36" y="463"/>
                    <a:pt x="36" y="463"/>
                    <a:pt x="36" y="463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438" y="769"/>
                    <a:pt x="438" y="769"/>
                    <a:pt x="438" y="769"/>
                  </a:cubicBezTo>
                  <a:cubicBezTo>
                    <a:pt x="492" y="715"/>
                    <a:pt x="492" y="715"/>
                    <a:pt x="492" y="715"/>
                  </a:cubicBezTo>
                  <a:cubicBezTo>
                    <a:pt x="494" y="716"/>
                    <a:pt x="496" y="716"/>
                    <a:pt x="497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80"/>
            <p:cNvSpPr>
              <a:spLocks/>
            </p:cNvSpPr>
            <p:nvPr/>
          </p:nvSpPr>
          <p:spPr bwMode="auto">
            <a:xfrm>
              <a:off x="9753600" y="3471863"/>
              <a:ext cx="249238" cy="471488"/>
            </a:xfrm>
            <a:custGeom>
              <a:avLst/>
              <a:gdLst>
                <a:gd name="T0" fmla="*/ 20 w 157"/>
                <a:gd name="T1" fmla="*/ 0 h 297"/>
                <a:gd name="T2" fmla="*/ 0 w 157"/>
                <a:gd name="T3" fmla="*/ 0 h 297"/>
                <a:gd name="T4" fmla="*/ 0 w 157"/>
                <a:gd name="T5" fmla="*/ 6 h 297"/>
                <a:gd name="T6" fmla="*/ 18 w 157"/>
                <a:gd name="T7" fmla="*/ 6 h 297"/>
                <a:gd name="T8" fmla="*/ 149 w 157"/>
                <a:gd name="T9" fmla="*/ 139 h 297"/>
                <a:gd name="T10" fmla="*/ 0 w 157"/>
                <a:gd name="T11" fmla="*/ 289 h 297"/>
                <a:gd name="T12" fmla="*/ 0 w 157"/>
                <a:gd name="T13" fmla="*/ 297 h 297"/>
                <a:gd name="T14" fmla="*/ 157 w 157"/>
                <a:gd name="T15" fmla="*/ 139 h 297"/>
                <a:gd name="T16" fmla="*/ 20 w 15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97">
                  <a:moveTo>
                    <a:pt x="2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49" y="139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157" y="1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9753600" y="3508375"/>
              <a:ext cx="198438" cy="384175"/>
            </a:xfrm>
            <a:custGeom>
              <a:avLst/>
              <a:gdLst>
                <a:gd name="T0" fmla="*/ 10 w 125"/>
                <a:gd name="T1" fmla="*/ 0 h 242"/>
                <a:gd name="T2" fmla="*/ 0 w 125"/>
                <a:gd name="T3" fmla="*/ 0 h 242"/>
                <a:gd name="T4" fmla="*/ 0 w 125"/>
                <a:gd name="T5" fmla="*/ 6 h 242"/>
                <a:gd name="T6" fmla="*/ 8 w 125"/>
                <a:gd name="T7" fmla="*/ 6 h 242"/>
                <a:gd name="T8" fmla="*/ 117 w 125"/>
                <a:gd name="T9" fmla="*/ 116 h 242"/>
                <a:gd name="T10" fmla="*/ 0 w 125"/>
                <a:gd name="T11" fmla="*/ 234 h 242"/>
                <a:gd name="T12" fmla="*/ 0 w 125"/>
                <a:gd name="T13" fmla="*/ 242 h 242"/>
                <a:gd name="T14" fmla="*/ 125 w 125"/>
                <a:gd name="T15" fmla="*/ 116 h 242"/>
                <a:gd name="T16" fmla="*/ 10 w 1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42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17" y="11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25" y="11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82"/>
            <p:cNvSpPr>
              <a:spLocks/>
            </p:cNvSpPr>
            <p:nvPr/>
          </p:nvSpPr>
          <p:spPr bwMode="auto">
            <a:xfrm>
              <a:off x="9753600" y="3546475"/>
              <a:ext cx="147638" cy="293688"/>
            </a:xfrm>
            <a:custGeom>
              <a:avLst/>
              <a:gdLst>
                <a:gd name="T0" fmla="*/ 0 w 93"/>
                <a:gd name="T1" fmla="*/ 0 h 185"/>
                <a:gd name="T2" fmla="*/ 0 w 93"/>
                <a:gd name="T3" fmla="*/ 0 h 185"/>
                <a:gd name="T4" fmla="*/ 0 w 93"/>
                <a:gd name="T5" fmla="*/ 6 h 185"/>
                <a:gd name="T6" fmla="*/ 85 w 93"/>
                <a:gd name="T7" fmla="*/ 92 h 185"/>
                <a:gd name="T8" fmla="*/ 0 w 93"/>
                <a:gd name="T9" fmla="*/ 177 h 185"/>
                <a:gd name="T10" fmla="*/ 0 w 93"/>
                <a:gd name="T11" fmla="*/ 185 h 185"/>
                <a:gd name="T12" fmla="*/ 93 w 93"/>
                <a:gd name="T13" fmla="*/ 92 h 185"/>
                <a:gd name="T14" fmla="*/ 0 w 93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5" y="92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93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83"/>
            <p:cNvSpPr>
              <a:spLocks/>
            </p:cNvSpPr>
            <p:nvPr/>
          </p:nvSpPr>
          <p:spPr bwMode="auto">
            <a:xfrm>
              <a:off x="9817100" y="2541588"/>
              <a:ext cx="1373188" cy="1385888"/>
            </a:xfrm>
            <a:custGeom>
              <a:avLst/>
              <a:gdLst>
                <a:gd name="T0" fmla="*/ 0 w 429"/>
                <a:gd name="T1" fmla="*/ 198 h 429"/>
                <a:gd name="T2" fmla="*/ 115 w 429"/>
                <a:gd name="T3" fmla="*/ 313 h 429"/>
                <a:gd name="T4" fmla="*/ 231 w 429"/>
                <a:gd name="T5" fmla="*/ 429 h 429"/>
                <a:gd name="T6" fmla="*/ 325 w 429"/>
                <a:gd name="T7" fmla="*/ 429 h 429"/>
                <a:gd name="T8" fmla="*/ 423 w 429"/>
                <a:gd name="T9" fmla="*/ 331 h 429"/>
                <a:gd name="T10" fmla="*/ 427 w 429"/>
                <a:gd name="T11" fmla="*/ 330 h 429"/>
                <a:gd name="T12" fmla="*/ 427 w 429"/>
                <a:gd name="T13" fmla="*/ 324 h 429"/>
                <a:gd name="T14" fmla="*/ 421 w 429"/>
                <a:gd name="T15" fmla="*/ 324 h 429"/>
                <a:gd name="T16" fmla="*/ 421 w 429"/>
                <a:gd name="T17" fmla="*/ 329 h 429"/>
                <a:gd name="T18" fmla="*/ 323 w 429"/>
                <a:gd name="T19" fmla="*/ 426 h 429"/>
                <a:gd name="T20" fmla="*/ 232 w 429"/>
                <a:gd name="T21" fmla="*/ 426 h 429"/>
                <a:gd name="T22" fmla="*/ 117 w 429"/>
                <a:gd name="T23" fmla="*/ 311 h 429"/>
                <a:gd name="T24" fmla="*/ 3 w 429"/>
                <a:gd name="T25" fmla="*/ 197 h 429"/>
                <a:gd name="T26" fmla="*/ 3 w 429"/>
                <a:gd name="T27" fmla="*/ 106 h 429"/>
                <a:gd name="T28" fmla="*/ 100 w 429"/>
                <a:gd name="T29" fmla="*/ 8 h 429"/>
                <a:gd name="T30" fmla="*/ 105 w 429"/>
                <a:gd name="T31" fmla="*/ 8 h 429"/>
                <a:gd name="T32" fmla="*/ 105 w 429"/>
                <a:gd name="T33" fmla="*/ 2 h 429"/>
                <a:gd name="T34" fmla="*/ 99 w 429"/>
                <a:gd name="T35" fmla="*/ 2 h 429"/>
                <a:gd name="T36" fmla="*/ 98 w 429"/>
                <a:gd name="T37" fmla="*/ 6 h 429"/>
                <a:gd name="T38" fmla="*/ 0 w 429"/>
                <a:gd name="T39" fmla="*/ 104 h 429"/>
                <a:gd name="T40" fmla="*/ 0 w 429"/>
                <a:gd name="T41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29">
                  <a:moveTo>
                    <a:pt x="0" y="198"/>
                  </a:moveTo>
                  <a:cubicBezTo>
                    <a:pt x="115" y="313"/>
                    <a:pt x="115" y="313"/>
                    <a:pt x="115" y="313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4" y="331"/>
                    <a:pt x="426" y="331"/>
                    <a:pt x="427" y="330"/>
                  </a:cubicBezTo>
                  <a:cubicBezTo>
                    <a:pt x="429" y="328"/>
                    <a:pt x="429" y="325"/>
                    <a:pt x="427" y="324"/>
                  </a:cubicBezTo>
                  <a:cubicBezTo>
                    <a:pt x="426" y="322"/>
                    <a:pt x="423" y="322"/>
                    <a:pt x="421" y="324"/>
                  </a:cubicBezTo>
                  <a:cubicBezTo>
                    <a:pt x="420" y="325"/>
                    <a:pt x="420" y="327"/>
                    <a:pt x="421" y="329"/>
                  </a:cubicBezTo>
                  <a:cubicBezTo>
                    <a:pt x="323" y="426"/>
                    <a:pt x="323" y="426"/>
                    <a:pt x="323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9"/>
                    <a:pt x="104" y="9"/>
                    <a:pt x="105" y="8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99" y="2"/>
                  </a:cubicBezTo>
                  <a:cubicBezTo>
                    <a:pt x="98" y="3"/>
                    <a:pt x="98" y="5"/>
                    <a:pt x="98" y="6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84"/>
            <p:cNvSpPr>
              <a:spLocks/>
            </p:cNvSpPr>
            <p:nvPr/>
          </p:nvSpPr>
          <p:spPr bwMode="auto">
            <a:xfrm>
              <a:off x="9855200" y="2632075"/>
              <a:ext cx="1246188" cy="1257300"/>
            </a:xfrm>
            <a:custGeom>
              <a:avLst/>
              <a:gdLst>
                <a:gd name="T0" fmla="*/ 0 w 389"/>
                <a:gd name="T1" fmla="*/ 166 h 389"/>
                <a:gd name="T2" fmla="*/ 111 w 389"/>
                <a:gd name="T3" fmla="*/ 277 h 389"/>
                <a:gd name="T4" fmla="*/ 223 w 389"/>
                <a:gd name="T5" fmla="*/ 389 h 389"/>
                <a:gd name="T6" fmla="*/ 308 w 389"/>
                <a:gd name="T7" fmla="*/ 389 h 389"/>
                <a:gd name="T8" fmla="*/ 383 w 389"/>
                <a:gd name="T9" fmla="*/ 315 h 389"/>
                <a:gd name="T10" fmla="*/ 387 w 389"/>
                <a:gd name="T11" fmla="*/ 314 h 389"/>
                <a:gd name="T12" fmla="*/ 387 w 389"/>
                <a:gd name="T13" fmla="*/ 308 h 389"/>
                <a:gd name="T14" fmla="*/ 381 w 389"/>
                <a:gd name="T15" fmla="*/ 308 h 389"/>
                <a:gd name="T16" fmla="*/ 381 w 389"/>
                <a:gd name="T17" fmla="*/ 313 h 389"/>
                <a:gd name="T18" fmla="*/ 307 w 389"/>
                <a:gd name="T19" fmla="*/ 387 h 389"/>
                <a:gd name="T20" fmla="*/ 225 w 389"/>
                <a:gd name="T21" fmla="*/ 387 h 389"/>
                <a:gd name="T22" fmla="*/ 113 w 389"/>
                <a:gd name="T23" fmla="*/ 275 h 389"/>
                <a:gd name="T24" fmla="*/ 3 w 389"/>
                <a:gd name="T25" fmla="*/ 165 h 389"/>
                <a:gd name="T26" fmla="*/ 3 w 389"/>
                <a:gd name="T27" fmla="*/ 82 h 389"/>
                <a:gd name="T28" fmla="*/ 76 w 389"/>
                <a:gd name="T29" fmla="*/ 8 h 389"/>
                <a:gd name="T30" fmla="*/ 81 w 389"/>
                <a:gd name="T31" fmla="*/ 8 h 389"/>
                <a:gd name="T32" fmla="*/ 81 w 389"/>
                <a:gd name="T33" fmla="*/ 2 h 389"/>
                <a:gd name="T34" fmla="*/ 75 w 389"/>
                <a:gd name="T35" fmla="*/ 2 h 389"/>
                <a:gd name="T36" fmla="*/ 74 w 389"/>
                <a:gd name="T37" fmla="*/ 6 h 389"/>
                <a:gd name="T38" fmla="*/ 0 w 389"/>
                <a:gd name="T39" fmla="*/ 81 h 389"/>
                <a:gd name="T40" fmla="*/ 0 w 389"/>
                <a:gd name="T41" fmla="*/ 16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389">
                  <a:moveTo>
                    <a:pt x="0" y="166"/>
                  </a:moveTo>
                  <a:cubicBezTo>
                    <a:pt x="111" y="277"/>
                    <a:pt x="111" y="277"/>
                    <a:pt x="111" y="277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83" y="315"/>
                    <a:pt x="383" y="315"/>
                    <a:pt x="383" y="315"/>
                  </a:cubicBezTo>
                  <a:cubicBezTo>
                    <a:pt x="384" y="315"/>
                    <a:pt x="386" y="315"/>
                    <a:pt x="387" y="314"/>
                  </a:cubicBezTo>
                  <a:cubicBezTo>
                    <a:pt x="389" y="312"/>
                    <a:pt x="389" y="309"/>
                    <a:pt x="387" y="308"/>
                  </a:cubicBezTo>
                  <a:cubicBezTo>
                    <a:pt x="386" y="306"/>
                    <a:pt x="383" y="306"/>
                    <a:pt x="381" y="308"/>
                  </a:cubicBezTo>
                  <a:cubicBezTo>
                    <a:pt x="380" y="309"/>
                    <a:pt x="380" y="311"/>
                    <a:pt x="381" y="313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225" y="387"/>
                    <a:pt x="225" y="387"/>
                    <a:pt x="225" y="387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80" y="9"/>
                    <a:pt x="81" y="8"/>
                  </a:cubicBezTo>
                  <a:cubicBezTo>
                    <a:pt x="83" y="6"/>
                    <a:pt x="83" y="3"/>
                    <a:pt x="81" y="2"/>
                  </a:cubicBezTo>
                  <a:cubicBezTo>
                    <a:pt x="80" y="0"/>
                    <a:pt x="77" y="0"/>
                    <a:pt x="75" y="2"/>
                  </a:cubicBezTo>
                  <a:cubicBezTo>
                    <a:pt x="74" y="3"/>
                    <a:pt x="74" y="5"/>
                    <a:pt x="74" y="6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85"/>
            <p:cNvSpPr>
              <a:spLocks/>
            </p:cNvSpPr>
            <p:nvPr/>
          </p:nvSpPr>
          <p:spPr bwMode="auto">
            <a:xfrm>
              <a:off x="10034588" y="2697163"/>
              <a:ext cx="1001713" cy="1011238"/>
            </a:xfrm>
            <a:custGeom>
              <a:avLst/>
              <a:gdLst>
                <a:gd name="T0" fmla="*/ 311 w 313"/>
                <a:gd name="T1" fmla="*/ 228 h 313"/>
                <a:gd name="T2" fmla="*/ 305 w 313"/>
                <a:gd name="T3" fmla="*/ 228 h 313"/>
                <a:gd name="T4" fmla="*/ 305 w 313"/>
                <a:gd name="T5" fmla="*/ 233 h 313"/>
                <a:gd name="T6" fmla="*/ 227 w 313"/>
                <a:gd name="T7" fmla="*/ 310 h 313"/>
                <a:gd name="T8" fmla="*/ 192 w 313"/>
                <a:gd name="T9" fmla="*/ 310 h 313"/>
                <a:gd name="T10" fmla="*/ 97 w 313"/>
                <a:gd name="T11" fmla="*/ 215 h 313"/>
                <a:gd name="T12" fmla="*/ 3 w 313"/>
                <a:gd name="T13" fmla="*/ 121 h 313"/>
                <a:gd name="T14" fmla="*/ 3 w 313"/>
                <a:gd name="T15" fmla="*/ 86 h 313"/>
                <a:gd name="T16" fmla="*/ 81 w 313"/>
                <a:gd name="T17" fmla="*/ 8 h 313"/>
                <a:gd name="T18" fmla="*/ 85 w 313"/>
                <a:gd name="T19" fmla="*/ 8 h 313"/>
                <a:gd name="T20" fmla="*/ 85 w 313"/>
                <a:gd name="T21" fmla="*/ 2 h 313"/>
                <a:gd name="T22" fmla="*/ 79 w 313"/>
                <a:gd name="T23" fmla="*/ 2 h 313"/>
                <a:gd name="T24" fmla="*/ 79 w 313"/>
                <a:gd name="T25" fmla="*/ 6 h 313"/>
                <a:gd name="T26" fmla="*/ 0 w 313"/>
                <a:gd name="T27" fmla="*/ 85 h 313"/>
                <a:gd name="T28" fmla="*/ 0 w 313"/>
                <a:gd name="T29" fmla="*/ 122 h 313"/>
                <a:gd name="T30" fmla="*/ 95 w 313"/>
                <a:gd name="T31" fmla="*/ 217 h 313"/>
                <a:gd name="T32" fmla="*/ 191 w 313"/>
                <a:gd name="T33" fmla="*/ 313 h 313"/>
                <a:gd name="T34" fmla="*/ 228 w 313"/>
                <a:gd name="T35" fmla="*/ 313 h 313"/>
                <a:gd name="T36" fmla="*/ 307 w 313"/>
                <a:gd name="T37" fmla="*/ 235 h 313"/>
                <a:gd name="T38" fmla="*/ 311 w 313"/>
                <a:gd name="T39" fmla="*/ 234 h 313"/>
                <a:gd name="T40" fmla="*/ 311 w 313"/>
                <a:gd name="T41" fmla="*/ 22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13">
                  <a:moveTo>
                    <a:pt x="311" y="228"/>
                  </a:moveTo>
                  <a:cubicBezTo>
                    <a:pt x="310" y="226"/>
                    <a:pt x="307" y="226"/>
                    <a:pt x="305" y="228"/>
                  </a:cubicBezTo>
                  <a:cubicBezTo>
                    <a:pt x="304" y="229"/>
                    <a:pt x="304" y="231"/>
                    <a:pt x="305" y="233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9"/>
                    <a:pt x="84" y="9"/>
                    <a:pt x="85" y="8"/>
                  </a:cubicBezTo>
                  <a:cubicBezTo>
                    <a:pt x="87" y="6"/>
                    <a:pt x="87" y="3"/>
                    <a:pt x="85" y="2"/>
                  </a:cubicBezTo>
                  <a:cubicBezTo>
                    <a:pt x="84" y="0"/>
                    <a:pt x="81" y="0"/>
                    <a:pt x="79" y="2"/>
                  </a:cubicBezTo>
                  <a:cubicBezTo>
                    <a:pt x="78" y="3"/>
                    <a:pt x="78" y="5"/>
                    <a:pt x="79" y="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228" y="313"/>
                    <a:pt x="228" y="313"/>
                    <a:pt x="228" y="313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8" y="235"/>
                    <a:pt x="310" y="235"/>
                    <a:pt x="311" y="234"/>
                  </a:cubicBezTo>
                  <a:cubicBezTo>
                    <a:pt x="313" y="232"/>
                    <a:pt x="313" y="229"/>
                    <a:pt x="31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86"/>
            <p:cNvSpPr>
              <a:spLocks/>
            </p:cNvSpPr>
            <p:nvPr/>
          </p:nvSpPr>
          <p:spPr bwMode="auto">
            <a:xfrm>
              <a:off x="10291763" y="2859088"/>
              <a:ext cx="584200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9 h 183"/>
                <a:gd name="T8" fmla="*/ 37 w 183"/>
                <a:gd name="T9" fmla="*/ 38 h 183"/>
                <a:gd name="T10" fmla="*/ 37 w 183"/>
                <a:gd name="T11" fmla="*/ 108 h 183"/>
                <a:gd name="T12" fmla="*/ 55 w 183"/>
                <a:gd name="T13" fmla="*/ 127 h 183"/>
                <a:gd name="T14" fmla="*/ 75 w 183"/>
                <a:gd name="T15" fmla="*/ 146 h 183"/>
                <a:gd name="T16" fmla="*/ 145 w 183"/>
                <a:gd name="T17" fmla="*/ 146 h 183"/>
                <a:gd name="T18" fmla="*/ 175 w 183"/>
                <a:gd name="T19" fmla="*/ 176 h 183"/>
                <a:gd name="T20" fmla="*/ 175 w 183"/>
                <a:gd name="T21" fmla="*/ 181 h 183"/>
                <a:gd name="T22" fmla="*/ 181 w 183"/>
                <a:gd name="T23" fmla="*/ 181 h 183"/>
                <a:gd name="T24" fmla="*/ 181 w 183"/>
                <a:gd name="T25" fmla="*/ 175 h 183"/>
                <a:gd name="T26" fmla="*/ 177 w 183"/>
                <a:gd name="T27" fmla="*/ 174 h 183"/>
                <a:gd name="T28" fmla="*/ 146 w 183"/>
                <a:gd name="T29" fmla="*/ 144 h 183"/>
                <a:gd name="T30" fmla="*/ 76 w 183"/>
                <a:gd name="T31" fmla="*/ 144 h 183"/>
                <a:gd name="T32" fmla="*/ 57 w 183"/>
                <a:gd name="T33" fmla="*/ 125 h 183"/>
                <a:gd name="T34" fmla="*/ 39 w 183"/>
                <a:gd name="T35" fmla="*/ 107 h 183"/>
                <a:gd name="T36" fmla="*/ 39 w 183"/>
                <a:gd name="T37" fmla="*/ 37 h 183"/>
                <a:gd name="T38" fmla="*/ 9 w 183"/>
                <a:gd name="T39" fmla="*/ 7 h 183"/>
                <a:gd name="T40" fmla="*/ 8 w 183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87"/>
            <p:cNvSpPr>
              <a:spLocks/>
            </p:cNvSpPr>
            <p:nvPr/>
          </p:nvSpPr>
          <p:spPr bwMode="auto">
            <a:xfrm>
              <a:off x="10264775" y="2884488"/>
              <a:ext cx="585788" cy="590550"/>
            </a:xfrm>
            <a:custGeom>
              <a:avLst/>
              <a:gdLst>
                <a:gd name="T0" fmla="*/ 175 w 183"/>
                <a:gd name="T1" fmla="*/ 181 h 183"/>
                <a:gd name="T2" fmla="*/ 181 w 183"/>
                <a:gd name="T3" fmla="*/ 181 h 183"/>
                <a:gd name="T4" fmla="*/ 181 w 183"/>
                <a:gd name="T5" fmla="*/ 175 h 183"/>
                <a:gd name="T6" fmla="*/ 177 w 183"/>
                <a:gd name="T7" fmla="*/ 174 h 183"/>
                <a:gd name="T8" fmla="*/ 149 w 183"/>
                <a:gd name="T9" fmla="*/ 147 h 183"/>
                <a:gd name="T10" fmla="*/ 79 w 183"/>
                <a:gd name="T11" fmla="*/ 147 h 183"/>
                <a:gd name="T12" fmla="*/ 57 w 183"/>
                <a:gd name="T13" fmla="*/ 125 h 183"/>
                <a:gd name="T14" fmla="*/ 36 w 183"/>
                <a:gd name="T15" fmla="*/ 104 h 183"/>
                <a:gd name="T16" fmla="*/ 36 w 183"/>
                <a:gd name="T17" fmla="*/ 34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  <a:gd name="T26" fmla="*/ 7 w 183"/>
                <a:gd name="T27" fmla="*/ 9 h 183"/>
                <a:gd name="T28" fmla="*/ 33 w 183"/>
                <a:gd name="T29" fmla="*/ 35 h 183"/>
                <a:gd name="T30" fmla="*/ 33 w 183"/>
                <a:gd name="T31" fmla="*/ 105 h 183"/>
                <a:gd name="T32" fmla="*/ 55 w 183"/>
                <a:gd name="T33" fmla="*/ 127 h 183"/>
                <a:gd name="T34" fmla="*/ 78 w 183"/>
                <a:gd name="T35" fmla="*/ 150 h 183"/>
                <a:gd name="T36" fmla="*/ 148 w 183"/>
                <a:gd name="T37" fmla="*/ 150 h 183"/>
                <a:gd name="T38" fmla="*/ 175 w 183"/>
                <a:gd name="T39" fmla="*/ 176 h 183"/>
                <a:gd name="T40" fmla="*/ 175 w 183"/>
                <a:gd name="T41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175" y="181"/>
                  </a:move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88"/>
            <p:cNvSpPr>
              <a:spLocks/>
            </p:cNvSpPr>
            <p:nvPr/>
          </p:nvSpPr>
          <p:spPr bwMode="auto">
            <a:xfrm>
              <a:off x="10291763" y="2962275"/>
              <a:ext cx="482600" cy="487363"/>
            </a:xfrm>
            <a:custGeom>
              <a:avLst/>
              <a:gdLst>
                <a:gd name="T0" fmla="*/ 8 w 151"/>
                <a:gd name="T1" fmla="*/ 2 h 151"/>
                <a:gd name="T2" fmla="*/ 2 w 151"/>
                <a:gd name="T3" fmla="*/ 2 h 151"/>
                <a:gd name="T4" fmla="*/ 2 w 151"/>
                <a:gd name="T5" fmla="*/ 8 h 151"/>
                <a:gd name="T6" fmla="*/ 7 w 151"/>
                <a:gd name="T7" fmla="*/ 9 h 151"/>
                <a:gd name="T8" fmla="*/ 14 w 151"/>
                <a:gd name="T9" fmla="*/ 16 h 151"/>
                <a:gd name="T10" fmla="*/ 14 w 151"/>
                <a:gd name="T11" fmla="*/ 86 h 151"/>
                <a:gd name="T12" fmla="*/ 39 w 151"/>
                <a:gd name="T13" fmla="*/ 111 h 151"/>
                <a:gd name="T14" fmla="*/ 65 w 151"/>
                <a:gd name="T15" fmla="*/ 137 h 151"/>
                <a:gd name="T16" fmla="*/ 135 w 151"/>
                <a:gd name="T17" fmla="*/ 137 h 151"/>
                <a:gd name="T18" fmla="*/ 143 w 151"/>
                <a:gd name="T19" fmla="*/ 144 h 151"/>
                <a:gd name="T20" fmla="*/ 143 w 151"/>
                <a:gd name="T21" fmla="*/ 149 h 151"/>
                <a:gd name="T22" fmla="*/ 149 w 151"/>
                <a:gd name="T23" fmla="*/ 149 h 151"/>
                <a:gd name="T24" fmla="*/ 149 w 151"/>
                <a:gd name="T25" fmla="*/ 143 h 151"/>
                <a:gd name="T26" fmla="*/ 145 w 151"/>
                <a:gd name="T27" fmla="*/ 142 h 151"/>
                <a:gd name="T28" fmla="*/ 137 w 151"/>
                <a:gd name="T29" fmla="*/ 134 h 151"/>
                <a:gd name="T30" fmla="*/ 66 w 151"/>
                <a:gd name="T31" fmla="*/ 134 h 151"/>
                <a:gd name="T32" fmla="*/ 41 w 151"/>
                <a:gd name="T33" fmla="*/ 109 h 151"/>
                <a:gd name="T34" fmla="*/ 17 w 151"/>
                <a:gd name="T35" fmla="*/ 85 h 151"/>
                <a:gd name="T36" fmla="*/ 17 w 151"/>
                <a:gd name="T37" fmla="*/ 15 h 151"/>
                <a:gd name="T38" fmla="*/ 9 w 151"/>
                <a:gd name="T39" fmla="*/ 7 h 151"/>
                <a:gd name="T40" fmla="*/ 8 w 151"/>
                <a:gd name="T4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5" y="151"/>
                    <a:pt x="148" y="151"/>
                    <a:pt x="149" y="149"/>
                  </a:cubicBezTo>
                  <a:cubicBezTo>
                    <a:pt x="151" y="147"/>
                    <a:pt x="151" y="145"/>
                    <a:pt x="149" y="143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89"/>
            <p:cNvSpPr>
              <a:spLocks/>
            </p:cNvSpPr>
            <p:nvPr/>
          </p:nvSpPr>
          <p:spPr bwMode="auto">
            <a:xfrm>
              <a:off x="10288588" y="3016250"/>
              <a:ext cx="431800" cy="436563"/>
            </a:xfrm>
            <a:custGeom>
              <a:avLst/>
              <a:gdLst>
                <a:gd name="T0" fmla="*/ 32 w 135"/>
                <a:gd name="T1" fmla="*/ 102 h 135"/>
                <a:gd name="T2" fmla="*/ 62 w 135"/>
                <a:gd name="T3" fmla="*/ 131 h 135"/>
                <a:gd name="T4" fmla="*/ 126 w 135"/>
                <a:gd name="T5" fmla="*/ 131 h 135"/>
                <a:gd name="T6" fmla="*/ 127 w 135"/>
                <a:gd name="T7" fmla="*/ 133 h 135"/>
                <a:gd name="T8" fmla="*/ 133 w 135"/>
                <a:gd name="T9" fmla="*/ 133 h 135"/>
                <a:gd name="T10" fmla="*/ 133 w 135"/>
                <a:gd name="T11" fmla="*/ 127 h 135"/>
                <a:gd name="T12" fmla="*/ 127 w 135"/>
                <a:gd name="T13" fmla="*/ 127 h 135"/>
                <a:gd name="T14" fmla="*/ 126 w 135"/>
                <a:gd name="T15" fmla="*/ 129 h 135"/>
                <a:gd name="T16" fmla="*/ 63 w 135"/>
                <a:gd name="T17" fmla="*/ 129 h 135"/>
                <a:gd name="T18" fmla="*/ 34 w 135"/>
                <a:gd name="T19" fmla="*/ 100 h 135"/>
                <a:gd name="T20" fmla="*/ 6 w 135"/>
                <a:gd name="T21" fmla="*/ 72 h 135"/>
                <a:gd name="T22" fmla="*/ 6 w 135"/>
                <a:gd name="T23" fmla="*/ 9 h 135"/>
                <a:gd name="T24" fmla="*/ 8 w 135"/>
                <a:gd name="T25" fmla="*/ 8 h 135"/>
                <a:gd name="T26" fmla="*/ 8 w 135"/>
                <a:gd name="T27" fmla="*/ 2 h 135"/>
                <a:gd name="T28" fmla="*/ 2 w 135"/>
                <a:gd name="T29" fmla="*/ 2 h 135"/>
                <a:gd name="T30" fmla="*/ 2 w 135"/>
                <a:gd name="T31" fmla="*/ 8 h 135"/>
                <a:gd name="T32" fmla="*/ 4 w 135"/>
                <a:gd name="T33" fmla="*/ 9 h 135"/>
                <a:gd name="T34" fmla="*/ 4 w 135"/>
                <a:gd name="T35" fmla="*/ 74 h 135"/>
                <a:gd name="T36" fmla="*/ 32 w 135"/>
                <a:gd name="T37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5">
                  <a:moveTo>
                    <a:pt x="32" y="102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9" y="135"/>
                    <a:pt x="132" y="135"/>
                    <a:pt x="133" y="133"/>
                  </a:cubicBezTo>
                  <a:cubicBezTo>
                    <a:pt x="135" y="131"/>
                    <a:pt x="135" y="129"/>
                    <a:pt x="133" y="127"/>
                  </a:cubicBezTo>
                  <a:cubicBezTo>
                    <a:pt x="132" y="125"/>
                    <a:pt x="129" y="125"/>
                    <a:pt x="127" y="127"/>
                  </a:cubicBezTo>
                  <a:cubicBezTo>
                    <a:pt x="127" y="127"/>
                    <a:pt x="127" y="128"/>
                    <a:pt x="12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91"/>
            <p:cNvSpPr>
              <a:spLocks/>
            </p:cNvSpPr>
            <p:nvPr/>
          </p:nvSpPr>
          <p:spPr bwMode="auto">
            <a:xfrm>
              <a:off x="9753600" y="2144713"/>
              <a:ext cx="280988" cy="103188"/>
            </a:xfrm>
            <a:custGeom>
              <a:avLst/>
              <a:gdLst>
                <a:gd name="T0" fmla="*/ 79 w 88"/>
                <a:gd name="T1" fmla="*/ 26 h 32"/>
                <a:gd name="T2" fmla="*/ 80 w 88"/>
                <a:gd name="T3" fmla="*/ 31 h 32"/>
                <a:gd name="T4" fmla="*/ 86 w 88"/>
                <a:gd name="T5" fmla="*/ 31 h 32"/>
                <a:gd name="T6" fmla="*/ 86 w 88"/>
                <a:gd name="T7" fmla="*/ 25 h 32"/>
                <a:gd name="T8" fmla="*/ 81 w 88"/>
                <a:gd name="T9" fmla="*/ 24 h 32"/>
                <a:gd name="T10" fmla="*/ 58 w 88"/>
                <a:gd name="T11" fmla="*/ 0 h 32"/>
                <a:gd name="T12" fmla="*/ 0 w 88"/>
                <a:gd name="T13" fmla="*/ 0 h 32"/>
                <a:gd name="T14" fmla="*/ 0 w 88"/>
                <a:gd name="T15" fmla="*/ 3 h 32"/>
                <a:gd name="T16" fmla="*/ 56 w 88"/>
                <a:gd name="T17" fmla="*/ 3 h 32"/>
                <a:gd name="T18" fmla="*/ 79 w 8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2">
                  <a:moveTo>
                    <a:pt x="79" y="26"/>
                  </a:moveTo>
                  <a:cubicBezTo>
                    <a:pt x="78" y="27"/>
                    <a:pt x="79" y="29"/>
                    <a:pt x="80" y="31"/>
                  </a:cubicBezTo>
                  <a:cubicBezTo>
                    <a:pt x="81" y="32"/>
                    <a:pt x="84" y="32"/>
                    <a:pt x="86" y="31"/>
                  </a:cubicBezTo>
                  <a:cubicBezTo>
                    <a:pt x="88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lnTo>
                    <a:pt x="7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92"/>
            <p:cNvSpPr>
              <a:spLocks/>
            </p:cNvSpPr>
            <p:nvPr/>
          </p:nvSpPr>
          <p:spPr bwMode="auto">
            <a:xfrm>
              <a:off x="9753600" y="2182813"/>
              <a:ext cx="319088" cy="155575"/>
            </a:xfrm>
            <a:custGeom>
              <a:avLst/>
              <a:gdLst>
                <a:gd name="T0" fmla="*/ 91 w 100"/>
                <a:gd name="T1" fmla="*/ 42 h 48"/>
                <a:gd name="T2" fmla="*/ 92 w 100"/>
                <a:gd name="T3" fmla="*/ 47 h 48"/>
                <a:gd name="T4" fmla="*/ 98 w 100"/>
                <a:gd name="T5" fmla="*/ 47 h 48"/>
                <a:gd name="T6" fmla="*/ 98 w 100"/>
                <a:gd name="T7" fmla="*/ 41 h 48"/>
                <a:gd name="T8" fmla="*/ 93 w 100"/>
                <a:gd name="T9" fmla="*/ 40 h 48"/>
                <a:gd name="T10" fmla="*/ 53 w 100"/>
                <a:gd name="T11" fmla="*/ 0 h 48"/>
                <a:gd name="T12" fmla="*/ 0 w 100"/>
                <a:gd name="T13" fmla="*/ 0 h 48"/>
                <a:gd name="T14" fmla="*/ 0 w 100"/>
                <a:gd name="T15" fmla="*/ 3 h 48"/>
                <a:gd name="T16" fmla="*/ 52 w 100"/>
                <a:gd name="T17" fmla="*/ 3 h 48"/>
                <a:gd name="T18" fmla="*/ 91 w 100"/>
                <a:gd name="T1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48">
                  <a:moveTo>
                    <a:pt x="91" y="42"/>
                  </a:moveTo>
                  <a:cubicBezTo>
                    <a:pt x="90" y="44"/>
                    <a:pt x="91" y="45"/>
                    <a:pt x="92" y="47"/>
                  </a:cubicBezTo>
                  <a:cubicBezTo>
                    <a:pt x="94" y="48"/>
                    <a:pt x="96" y="48"/>
                    <a:pt x="98" y="47"/>
                  </a:cubicBezTo>
                  <a:cubicBezTo>
                    <a:pt x="100" y="45"/>
                    <a:pt x="100" y="42"/>
                    <a:pt x="98" y="41"/>
                  </a:cubicBezTo>
                  <a:cubicBezTo>
                    <a:pt x="97" y="39"/>
                    <a:pt x="95" y="39"/>
                    <a:pt x="93" y="4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9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93"/>
            <p:cNvSpPr>
              <a:spLocks/>
            </p:cNvSpPr>
            <p:nvPr/>
          </p:nvSpPr>
          <p:spPr bwMode="auto">
            <a:xfrm>
              <a:off x="10875963" y="1938338"/>
              <a:ext cx="909638" cy="917575"/>
            </a:xfrm>
            <a:custGeom>
              <a:avLst/>
              <a:gdLst>
                <a:gd name="T0" fmla="*/ 283 w 284"/>
                <a:gd name="T1" fmla="*/ 277 h 284"/>
                <a:gd name="T2" fmla="*/ 278 w 284"/>
                <a:gd name="T3" fmla="*/ 276 h 284"/>
                <a:gd name="T4" fmla="*/ 258 w 284"/>
                <a:gd name="T5" fmla="*/ 256 h 284"/>
                <a:gd name="T6" fmla="*/ 180 w 284"/>
                <a:gd name="T7" fmla="*/ 256 h 284"/>
                <a:gd name="T8" fmla="*/ 104 w 284"/>
                <a:gd name="T9" fmla="*/ 180 h 284"/>
                <a:gd name="T10" fmla="*/ 28 w 284"/>
                <a:gd name="T11" fmla="*/ 104 h 284"/>
                <a:gd name="T12" fmla="*/ 28 w 284"/>
                <a:gd name="T13" fmla="*/ 26 h 284"/>
                <a:gd name="T14" fmla="*/ 8 w 284"/>
                <a:gd name="T15" fmla="*/ 6 h 284"/>
                <a:gd name="T16" fmla="*/ 7 w 284"/>
                <a:gd name="T17" fmla="*/ 1 h 284"/>
                <a:gd name="T18" fmla="*/ 1 w 284"/>
                <a:gd name="T19" fmla="*/ 1 h 284"/>
                <a:gd name="T20" fmla="*/ 1 w 284"/>
                <a:gd name="T21" fmla="*/ 7 h 284"/>
                <a:gd name="T22" fmla="*/ 6 w 284"/>
                <a:gd name="T23" fmla="*/ 8 h 284"/>
                <a:gd name="T24" fmla="*/ 25 w 284"/>
                <a:gd name="T25" fmla="*/ 27 h 284"/>
                <a:gd name="T26" fmla="*/ 25 w 284"/>
                <a:gd name="T27" fmla="*/ 105 h 284"/>
                <a:gd name="T28" fmla="*/ 102 w 284"/>
                <a:gd name="T29" fmla="*/ 182 h 284"/>
                <a:gd name="T30" fmla="*/ 178 w 284"/>
                <a:gd name="T31" fmla="*/ 259 h 284"/>
                <a:gd name="T32" fmla="*/ 257 w 284"/>
                <a:gd name="T33" fmla="*/ 259 h 284"/>
                <a:gd name="T34" fmla="*/ 276 w 284"/>
                <a:gd name="T35" fmla="*/ 278 h 284"/>
                <a:gd name="T36" fmla="*/ 277 w 284"/>
                <a:gd name="T37" fmla="*/ 283 h 284"/>
                <a:gd name="T38" fmla="*/ 283 w 284"/>
                <a:gd name="T39" fmla="*/ 283 h 284"/>
                <a:gd name="T40" fmla="*/ 283 w 284"/>
                <a:gd name="T4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284">
                  <a:moveTo>
                    <a:pt x="283" y="277"/>
                  </a:moveTo>
                  <a:cubicBezTo>
                    <a:pt x="281" y="275"/>
                    <a:pt x="279" y="275"/>
                    <a:pt x="278" y="27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57" y="259"/>
                    <a:pt x="257" y="259"/>
                    <a:pt x="257" y="259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5" y="279"/>
                    <a:pt x="275" y="281"/>
                    <a:pt x="277" y="283"/>
                  </a:cubicBezTo>
                  <a:cubicBezTo>
                    <a:pt x="278" y="284"/>
                    <a:pt x="281" y="284"/>
                    <a:pt x="283" y="283"/>
                  </a:cubicBezTo>
                  <a:cubicBezTo>
                    <a:pt x="284" y="281"/>
                    <a:pt x="284" y="278"/>
                    <a:pt x="283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05"/>
            <p:cNvSpPr>
              <a:spLocks/>
            </p:cNvSpPr>
            <p:nvPr/>
          </p:nvSpPr>
          <p:spPr bwMode="auto">
            <a:xfrm>
              <a:off x="9753600" y="2484438"/>
              <a:ext cx="352425" cy="112713"/>
            </a:xfrm>
            <a:custGeom>
              <a:avLst/>
              <a:gdLst>
                <a:gd name="T0" fmla="*/ 104 w 110"/>
                <a:gd name="T1" fmla="*/ 9 h 35"/>
                <a:gd name="T2" fmla="*/ 109 w 110"/>
                <a:gd name="T3" fmla="*/ 8 h 35"/>
                <a:gd name="T4" fmla="*/ 109 w 110"/>
                <a:gd name="T5" fmla="*/ 2 h 35"/>
                <a:gd name="T6" fmla="*/ 103 w 110"/>
                <a:gd name="T7" fmla="*/ 2 h 35"/>
                <a:gd name="T8" fmla="*/ 102 w 110"/>
                <a:gd name="T9" fmla="*/ 7 h 35"/>
                <a:gd name="T10" fmla="*/ 77 w 110"/>
                <a:gd name="T11" fmla="*/ 32 h 35"/>
                <a:gd name="T12" fmla="*/ 0 w 110"/>
                <a:gd name="T13" fmla="*/ 32 h 35"/>
                <a:gd name="T14" fmla="*/ 0 w 110"/>
                <a:gd name="T15" fmla="*/ 35 h 35"/>
                <a:gd name="T16" fmla="*/ 78 w 110"/>
                <a:gd name="T17" fmla="*/ 35 h 35"/>
                <a:gd name="T18" fmla="*/ 104 w 110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5">
                  <a:moveTo>
                    <a:pt x="104" y="9"/>
                  </a:moveTo>
                  <a:cubicBezTo>
                    <a:pt x="105" y="9"/>
                    <a:pt x="107" y="9"/>
                    <a:pt x="109" y="8"/>
                  </a:cubicBezTo>
                  <a:cubicBezTo>
                    <a:pt x="110" y="6"/>
                    <a:pt x="110" y="4"/>
                    <a:pt x="109" y="2"/>
                  </a:cubicBezTo>
                  <a:cubicBezTo>
                    <a:pt x="107" y="0"/>
                    <a:pt x="104" y="0"/>
                    <a:pt x="103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8" y="35"/>
                    <a:pt x="78" y="35"/>
                    <a:pt x="78" y="35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06"/>
            <p:cNvSpPr>
              <a:spLocks/>
            </p:cNvSpPr>
            <p:nvPr/>
          </p:nvSpPr>
          <p:spPr bwMode="auto">
            <a:xfrm>
              <a:off x="9753600" y="2432050"/>
              <a:ext cx="352425" cy="125413"/>
            </a:xfrm>
            <a:custGeom>
              <a:avLst/>
              <a:gdLst>
                <a:gd name="T0" fmla="*/ 104 w 110"/>
                <a:gd name="T1" fmla="*/ 9 h 39"/>
                <a:gd name="T2" fmla="*/ 108 w 110"/>
                <a:gd name="T3" fmla="*/ 8 h 39"/>
                <a:gd name="T4" fmla="*/ 108 w 110"/>
                <a:gd name="T5" fmla="*/ 2 h 39"/>
                <a:gd name="T6" fmla="*/ 102 w 110"/>
                <a:gd name="T7" fmla="*/ 2 h 39"/>
                <a:gd name="T8" fmla="*/ 102 w 110"/>
                <a:gd name="T9" fmla="*/ 7 h 39"/>
                <a:gd name="T10" fmla="*/ 72 w 110"/>
                <a:gd name="T11" fmla="*/ 36 h 39"/>
                <a:gd name="T12" fmla="*/ 0 w 110"/>
                <a:gd name="T13" fmla="*/ 36 h 39"/>
                <a:gd name="T14" fmla="*/ 0 w 110"/>
                <a:gd name="T15" fmla="*/ 39 h 39"/>
                <a:gd name="T16" fmla="*/ 73 w 110"/>
                <a:gd name="T17" fmla="*/ 39 h 39"/>
                <a:gd name="T18" fmla="*/ 104 w 110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9">
                  <a:moveTo>
                    <a:pt x="104" y="9"/>
                  </a:moveTo>
                  <a:cubicBezTo>
                    <a:pt x="105" y="10"/>
                    <a:pt x="107" y="9"/>
                    <a:pt x="108" y="8"/>
                  </a:cubicBezTo>
                  <a:cubicBezTo>
                    <a:pt x="110" y="6"/>
                    <a:pt x="110" y="4"/>
                    <a:pt x="108" y="2"/>
                  </a:cubicBezTo>
                  <a:cubicBezTo>
                    <a:pt x="107" y="0"/>
                    <a:pt x="104" y="0"/>
                    <a:pt x="102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3" y="39"/>
                    <a:pt x="73" y="39"/>
                    <a:pt x="73" y="39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07"/>
            <p:cNvSpPr>
              <a:spLocks/>
            </p:cNvSpPr>
            <p:nvPr/>
          </p:nvSpPr>
          <p:spPr bwMode="auto">
            <a:xfrm>
              <a:off x="9753600" y="2432050"/>
              <a:ext cx="300038" cy="90488"/>
            </a:xfrm>
            <a:custGeom>
              <a:avLst/>
              <a:gdLst>
                <a:gd name="T0" fmla="*/ 88 w 94"/>
                <a:gd name="T1" fmla="*/ 9 h 28"/>
                <a:gd name="T2" fmla="*/ 93 w 94"/>
                <a:gd name="T3" fmla="*/ 8 h 28"/>
                <a:gd name="T4" fmla="*/ 93 w 94"/>
                <a:gd name="T5" fmla="*/ 2 h 28"/>
                <a:gd name="T6" fmla="*/ 87 w 94"/>
                <a:gd name="T7" fmla="*/ 2 h 28"/>
                <a:gd name="T8" fmla="*/ 86 w 94"/>
                <a:gd name="T9" fmla="*/ 7 h 28"/>
                <a:gd name="T10" fmla="*/ 67 w 94"/>
                <a:gd name="T11" fmla="*/ 25 h 28"/>
                <a:gd name="T12" fmla="*/ 0 w 94"/>
                <a:gd name="T13" fmla="*/ 25 h 28"/>
                <a:gd name="T14" fmla="*/ 0 w 94"/>
                <a:gd name="T15" fmla="*/ 28 h 28"/>
                <a:gd name="T16" fmla="*/ 69 w 94"/>
                <a:gd name="T17" fmla="*/ 28 h 28"/>
                <a:gd name="T18" fmla="*/ 88 w 94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8">
                  <a:moveTo>
                    <a:pt x="88" y="9"/>
                  </a:moveTo>
                  <a:cubicBezTo>
                    <a:pt x="89" y="9"/>
                    <a:pt x="91" y="9"/>
                    <a:pt x="93" y="8"/>
                  </a:cubicBezTo>
                  <a:cubicBezTo>
                    <a:pt x="94" y="6"/>
                    <a:pt x="94" y="3"/>
                    <a:pt x="93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85" y="3"/>
                    <a:pt x="85" y="5"/>
                    <a:pt x="86" y="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9" y="28"/>
                    <a:pt x="69" y="28"/>
                    <a:pt x="69" y="28"/>
                  </a:cubicBezTo>
                  <a:lnTo>
                    <a:pt x="8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08"/>
            <p:cNvSpPr>
              <a:spLocks/>
            </p:cNvSpPr>
            <p:nvPr/>
          </p:nvSpPr>
          <p:spPr bwMode="auto">
            <a:xfrm>
              <a:off x="9753600" y="2687638"/>
              <a:ext cx="150813" cy="31750"/>
            </a:xfrm>
            <a:custGeom>
              <a:avLst/>
              <a:gdLst>
                <a:gd name="T0" fmla="*/ 39 w 47"/>
                <a:gd name="T1" fmla="*/ 8 h 10"/>
                <a:gd name="T2" fmla="*/ 45 w 47"/>
                <a:gd name="T3" fmla="*/ 8 h 10"/>
                <a:gd name="T4" fmla="*/ 45 w 47"/>
                <a:gd name="T5" fmla="*/ 2 h 10"/>
                <a:gd name="T6" fmla="*/ 39 w 47"/>
                <a:gd name="T7" fmla="*/ 2 h 10"/>
                <a:gd name="T8" fmla="*/ 38 w 47"/>
                <a:gd name="T9" fmla="*/ 4 h 10"/>
                <a:gd name="T10" fmla="*/ 0 w 47"/>
                <a:gd name="T11" fmla="*/ 4 h 10"/>
                <a:gd name="T12" fmla="*/ 0 w 47"/>
                <a:gd name="T13" fmla="*/ 6 h 10"/>
                <a:gd name="T14" fmla="*/ 38 w 47"/>
                <a:gd name="T15" fmla="*/ 6 h 10"/>
                <a:gd name="T16" fmla="*/ 39 w 4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39" y="8"/>
                  </a:moveTo>
                  <a:cubicBezTo>
                    <a:pt x="41" y="10"/>
                    <a:pt x="44" y="10"/>
                    <a:pt x="45" y="8"/>
                  </a:cubicBezTo>
                  <a:cubicBezTo>
                    <a:pt x="47" y="6"/>
                    <a:pt x="47" y="4"/>
                    <a:pt x="45" y="2"/>
                  </a:cubicBezTo>
                  <a:cubicBezTo>
                    <a:pt x="44" y="0"/>
                    <a:pt x="41" y="0"/>
                    <a:pt x="39" y="2"/>
                  </a:cubicBezTo>
                  <a:cubicBezTo>
                    <a:pt x="39" y="2"/>
                    <a:pt x="39" y="3"/>
                    <a:pt x="3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7"/>
                    <a:pt x="39" y="8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25"/>
            <p:cNvSpPr>
              <a:spLocks/>
            </p:cNvSpPr>
            <p:nvPr/>
          </p:nvSpPr>
          <p:spPr bwMode="auto">
            <a:xfrm>
              <a:off x="9753600" y="2109788"/>
              <a:ext cx="371475" cy="177800"/>
            </a:xfrm>
            <a:custGeom>
              <a:avLst/>
              <a:gdLst>
                <a:gd name="T0" fmla="*/ 107 w 116"/>
                <a:gd name="T1" fmla="*/ 49 h 55"/>
                <a:gd name="T2" fmla="*/ 108 w 116"/>
                <a:gd name="T3" fmla="*/ 54 h 55"/>
                <a:gd name="T4" fmla="*/ 114 w 116"/>
                <a:gd name="T5" fmla="*/ 54 h 55"/>
                <a:gd name="T6" fmla="*/ 114 w 116"/>
                <a:gd name="T7" fmla="*/ 48 h 55"/>
                <a:gd name="T8" fmla="*/ 109 w 116"/>
                <a:gd name="T9" fmla="*/ 47 h 55"/>
                <a:gd name="T10" fmla="*/ 62 w 116"/>
                <a:gd name="T11" fmla="*/ 0 h 55"/>
                <a:gd name="T12" fmla="*/ 0 w 116"/>
                <a:gd name="T13" fmla="*/ 0 h 55"/>
                <a:gd name="T14" fmla="*/ 0 w 116"/>
                <a:gd name="T15" fmla="*/ 3 h 55"/>
                <a:gd name="T16" fmla="*/ 61 w 116"/>
                <a:gd name="T17" fmla="*/ 3 h 55"/>
                <a:gd name="T18" fmla="*/ 107 w 116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5">
                  <a:moveTo>
                    <a:pt x="107" y="49"/>
                  </a:moveTo>
                  <a:cubicBezTo>
                    <a:pt x="106" y="50"/>
                    <a:pt x="107" y="52"/>
                    <a:pt x="108" y="54"/>
                  </a:cubicBezTo>
                  <a:cubicBezTo>
                    <a:pt x="110" y="55"/>
                    <a:pt x="112" y="55"/>
                    <a:pt x="114" y="54"/>
                  </a:cubicBezTo>
                  <a:cubicBezTo>
                    <a:pt x="116" y="52"/>
                    <a:pt x="116" y="49"/>
                    <a:pt x="114" y="48"/>
                  </a:cubicBezTo>
                  <a:cubicBezTo>
                    <a:pt x="113" y="46"/>
                    <a:pt x="111" y="46"/>
                    <a:pt x="109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0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26"/>
            <p:cNvSpPr>
              <a:spLocks/>
            </p:cNvSpPr>
            <p:nvPr/>
          </p:nvSpPr>
          <p:spPr bwMode="auto">
            <a:xfrm>
              <a:off x="10434638" y="2713038"/>
              <a:ext cx="585788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8 h 183"/>
                <a:gd name="T8" fmla="*/ 90 w 183"/>
                <a:gd name="T9" fmla="*/ 92 h 183"/>
                <a:gd name="T10" fmla="*/ 175 w 183"/>
                <a:gd name="T11" fmla="*/ 176 h 183"/>
                <a:gd name="T12" fmla="*/ 175 w 183"/>
                <a:gd name="T13" fmla="*/ 181 h 183"/>
                <a:gd name="T14" fmla="*/ 181 w 183"/>
                <a:gd name="T15" fmla="*/ 181 h 183"/>
                <a:gd name="T16" fmla="*/ 181 w 183"/>
                <a:gd name="T17" fmla="*/ 175 h 183"/>
                <a:gd name="T18" fmla="*/ 177 w 183"/>
                <a:gd name="T19" fmla="*/ 174 h 183"/>
                <a:gd name="T20" fmla="*/ 92 w 183"/>
                <a:gd name="T21" fmla="*/ 90 h 183"/>
                <a:gd name="T22" fmla="*/ 9 w 183"/>
                <a:gd name="T23" fmla="*/ 6 h 183"/>
                <a:gd name="T24" fmla="*/ 8 w 183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27"/>
            <p:cNvSpPr>
              <a:spLocks/>
            </p:cNvSpPr>
            <p:nvPr/>
          </p:nvSpPr>
          <p:spPr bwMode="auto">
            <a:xfrm>
              <a:off x="10383838" y="2713038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8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6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89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28"/>
            <p:cNvSpPr>
              <a:spLocks/>
            </p:cNvSpPr>
            <p:nvPr/>
          </p:nvSpPr>
          <p:spPr bwMode="auto">
            <a:xfrm>
              <a:off x="10333038" y="2765425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9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7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90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29"/>
            <p:cNvSpPr>
              <a:spLocks/>
            </p:cNvSpPr>
            <p:nvPr/>
          </p:nvSpPr>
          <p:spPr bwMode="auto">
            <a:xfrm>
              <a:off x="9753600" y="2616200"/>
              <a:ext cx="230188" cy="28575"/>
            </a:xfrm>
            <a:custGeom>
              <a:avLst/>
              <a:gdLst>
                <a:gd name="T0" fmla="*/ 65 w 72"/>
                <a:gd name="T1" fmla="*/ 7 h 9"/>
                <a:gd name="T2" fmla="*/ 71 w 72"/>
                <a:gd name="T3" fmla="*/ 7 h 9"/>
                <a:gd name="T4" fmla="*/ 71 w 72"/>
                <a:gd name="T5" fmla="*/ 1 h 9"/>
                <a:gd name="T6" fmla="*/ 65 w 72"/>
                <a:gd name="T7" fmla="*/ 1 h 9"/>
                <a:gd name="T8" fmla="*/ 64 w 72"/>
                <a:gd name="T9" fmla="*/ 3 h 9"/>
                <a:gd name="T10" fmla="*/ 0 w 72"/>
                <a:gd name="T11" fmla="*/ 3 h 9"/>
                <a:gd name="T12" fmla="*/ 0 w 72"/>
                <a:gd name="T13" fmla="*/ 6 h 9"/>
                <a:gd name="T14" fmla="*/ 64 w 72"/>
                <a:gd name="T15" fmla="*/ 6 h 9"/>
                <a:gd name="T16" fmla="*/ 65 w 72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">
                  <a:moveTo>
                    <a:pt x="65" y="7"/>
                  </a:moveTo>
                  <a:cubicBezTo>
                    <a:pt x="66" y="9"/>
                    <a:pt x="69" y="9"/>
                    <a:pt x="71" y="7"/>
                  </a:cubicBezTo>
                  <a:cubicBezTo>
                    <a:pt x="72" y="6"/>
                    <a:pt x="72" y="3"/>
                    <a:pt x="71" y="1"/>
                  </a:cubicBezTo>
                  <a:cubicBezTo>
                    <a:pt x="69" y="0"/>
                    <a:pt x="66" y="0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30"/>
            <p:cNvSpPr>
              <a:spLocks/>
            </p:cNvSpPr>
            <p:nvPr/>
          </p:nvSpPr>
          <p:spPr bwMode="auto">
            <a:xfrm>
              <a:off x="9753600" y="2651125"/>
              <a:ext cx="201613" cy="30163"/>
            </a:xfrm>
            <a:custGeom>
              <a:avLst/>
              <a:gdLst>
                <a:gd name="T0" fmla="*/ 55 w 63"/>
                <a:gd name="T1" fmla="*/ 8 h 9"/>
                <a:gd name="T2" fmla="*/ 61 w 63"/>
                <a:gd name="T3" fmla="*/ 8 h 9"/>
                <a:gd name="T4" fmla="*/ 61 w 63"/>
                <a:gd name="T5" fmla="*/ 2 h 9"/>
                <a:gd name="T6" fmla="*/ 55 w 63"/>
                <a:gd name="T7" fmla="*/ 2 h 9"/>
                <a:gd name="T8" fmla="*/ 54 w 63"/>
                <a:gd name="T9" fmla="*/ 3 h 9"/>
                <a:gd name="T10" fmla="*/ 0 w 63"/>
                <a:gd name="T11" fmla="*/ 3 h 9"/>
                <a:gd name="T12" fmla="*/ 0 w 63"/>
                <a:gd name="T13" fmla="*/ 6 h 9"/>
                <a:gd name="T14" fmla="*/ 54 w 63"/>
                <a:gd name="T15" fmla="*/ 6 h 9"/>
                <a:gd name="T16" fmla="*/ 55 w 63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">
                  <a:moveTo>
                    <a:pt x="55" y="8"/>
                  </a:moveTo>
                  <a:cubicBezTo>
                    <a:pt x="57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0"/>
                    <a:pt x="57" y="0"/>
                    <a:pt x="55" y="2"/>
                  </a:cubicBezTo>
                  <a:cubicBezTo>
                    <a:pt x="55" y="2"/>
                    <a:pt x="54" y="3"/>
                    <a:pt x="5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31"/>
            <p:cNvSpPr>
              <a:spLocks/>
            </p:cNvSpPr>
            <p:nvPr/>
          </p:nvSpPr>
          <p:spPr bwMode="auto">
            <a:xfrm>
              <a:off x="9753600" y="2374900"/>
              <a:ext cx="150813" cy="28575"/>
            </a:xfrm>
            <a:custGeom>
              <a:avLst/>
              <a:gdLst>
                <a:gd name="T0" fmla="*/ 39 w 47"/>
                <a:gd name="T1" fmla="*/ 7 h 9"/>
                <a:gd name="T2" fmla="*/ 45 w 47"/>
                <a:gd name="T3" fmla="*/ 7 h 9"/>
                <a:gd name="T4" fmla="*/ 45 w 47"/>
                <a:gd name="T5" fmla="*/ 1 h 9"/>
                <a:gd name="T6" fmla="*/ 39 w 47"/>
                <a:gd name="T7" fmla="*/ 1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7"/>
                  </a:moveTo>
                  <a:cubicBezTo>
                    <a:pt x="41" y="9"/>
                    <a:pt x="43" y="9"/>
                    <a:pt x="45" y="7"/>
                  </a:cubicBezTo>
                  <a:cubicBezTo>
                    <a:pt x="47" y="6"/>
                    <a:pt x="47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132"/>
            <p:cNvSpPr>
              <a:spLocks/>
            </p:cNvSpPr>
            <p:nvPr/>
          </p:nvSpPr>
          <p:spPr bwMode="auto">
            <a:xfrm>
              <a:off x="9753600" y="2335213"/>
              <a:ext cx="95250" cy="31750"/>
            </a:xfrm>
            <a:custGeom>
              <a:avLst/>
              <a:gdLst>
                <a:gd name="T0" fmla="*/ 22 w 30"/>
                <a:gd name="T1" fmla="*/ 8 h 10"/>
                <a:gd name="T2" fmla="*/ 28 w 30"/>
                <a:gd name="T3" fmla="*/ 8 h 10"/>
                <a:gd name="T4" fmla="*/ 28 w 30"/>
                <a:gd name="T5" fmla="*/ 2 h 10"/>
                <a:gd name="T6" fmla="*/ 22 w 30"/>
                <a:gd name="T7" fmla="*/ 2 h 10"/>
                <a:gd name="T8" fmla="*/ 21 w 30"/>
                <a:gd name="T9" fmla="*/ 3 h 10"/>
                <a:gd name="T10" fmla="*/ 0 w 30"/>
                <a:gd name="T11" fmla="*/ 3 h 10"/>
                <a:gd name="T12" fmla="*/ 0 w 30"/>
                <a:gd name="T13" fmla="*/ 6 h 10"/>
                <a:gd name="T14" fmla="*/ 21 w 30"/>
                <a:gd name="T15" fmla="*/ 6 h 10"/>
                <a:gd name="T16" fmla="*/ 22 w 3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22" y="8"/>
                  </a:moveTo>
                  <a:cubicBezTo>
                    <a:pt x="24" y="10"/>
                    <a:pt x="26" y="10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33"/>
            <p:cNvSpPr>
              <a:spLocks/>
            </p:cNvSpPr>
            <p:nvPr/>
          </p:nvSpPr>
          <p:spPr bwMode="auto">
            <a:xfrm>
              <a:off x="9753600" y="2300288"/>
              <a:ext cx="150813" cy="28575"/>
            </a:xfrm>
            <a:custGeom>
              <a:avLst/>
              <a:gdLst>
                <a:gd name="T0" fmla="*/ 39 w 47"/>
                <a:gd name="T1" fmla="*/ 8 h 9"/>
                <a:gd name="T2" fmla="*/ 45 w 47"/>
                <a:gd name="T3" fmla="*/ 8 h 9"/>
                <a:gd name="T4" fmla="*/ 45 w 47"/>
                <a:gd name="T5" fmla="*/ 2 h 9"/>
                <a:gd name="T6" fmla="*/ 39 w 47"/>
                <a:gd name="T7" fmla="*/ 2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8"/>
                  </a:moveTo>
                  <a:cubicBezTo>
                    <a:pt x="41" y="9"/>
                    <a:pt x="43" y="9"/>
                    <a:pt x="45" y="8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7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34"/>
            <p:cNvSpPr>
              <a:spLocks/>
            </p:cNvSpPr>
            <p:nvPr/>
          </p:nvSpPr>
          <p:spPr bwMode="auto">
            <a:xfrm>
              <a:off x="9753600" y="2862263"/>
              <a:ext cx="31750" cy="171450"/>
            </a:xfrm>
            <a:custGeom>
              <a:avLst/>
              <a:gdLst>
                <a:gd name="T0" fmla="*/ 4 w 10"/>
                <a:gd name="T1" fmla="*/ 45 h 53"/>
                <a:gd name="T2" fmla="*/ 3 w 10"/>
                <a:gd name="T3" fmla="*/ 46 h 53"/>
                <a:gd name="T4" fmla="*/ 3 w 10"/>
                <a:gd name="T5" fmla="*/ 52 h 53"/>
                <a:gd name="T6" fmla="*/ 9 w 10"/>
                <a:gd name="T7" fmla="*/ 52 h 53"/>
                <a:gd name="T8" fmla="*/ 9 w 10"/>
                <a:gd name="T9" fmla="*/ 46 h 53"/>
                <a:gd name="T10" fmla="*/ 7 w 10"/>
                <a:gd name="T11" fmla="*/ 45 h 53"/>
                <a:gd name="T12" fmla="*/ 7 w 10"/>
                <a:gd name="T13" fmla="*/ 7 h 53"/>
                <a:gd name="T14" fmla="*/ 0 w 10"/>
                <a:gd name="T15" fmla="*/ 0 h 53"/>
                <a:gd name="T16" fmla="*/ 0 w 10"/>
                <a:gd name="T17" fmla="*/ 4 h 53"/>
                <a:gd name="T18" fmla="*/ 4 w 10"/>
                <a:gd name="T19" fmla="*/ 9 h 53"/>
                <a:gd name="T20" fmla="*/ 4 w 10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3">
                  <a:moveTo>
                    <a:pt x="4" y="45"/>
                  </a:moveTo>
                  <a:cubicBezTo>
                    <a:pt x="4" y="45"/>
                    <a:pt x="3" y="45"/>
                    <a:pt x="3" y="46"/>
                  </a:cubicBezTo>
                  <a:cubicBezTo>
                    <a:pt x="1" y="47"/>
                    <a:pt x="1" y="50"/>
                    <a:pt x="3" y="52"/>
                  </a:cubicBezTo>
                  <a:cubicBezTo>
                    <a:pt x="4" y="53"/>
                    <a:pt x="7" y="53"/>
                    <a:pt x="9" y="52"/>
                  </a:cubicBezTo>
                  <a:cubicBezTo>
                    <a:pt x="10" y="50"/>
                    <a:pt x="10" y="47"/>
                    <a:pt x="9" y="46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47"/>
            <p:cNvSpPr>
              <a:spLocks/>
            </p:cNvSpPr>
            <p:nvPr/>
          </p:nvSpPr>
          <p:spPr bwMode="auto">
            <a:xfrm>
              <a:off x="11033125" y="2076450"/>
              <a:ext cx="28575" cy="193675"/>
            </a:xfrm>
            <a:custGeom>
              <a:avLst/>
              <a:gdLst>
                <a:gd name="T0" fmla="*/ 7 w 9"/>
                <a:gd name="T1" fmla="*/ 1 h 60"/>
                <a:gd name="T2" fmla="*/ 1 w 9"/>
                <a:gd name="T3" fmla="*/ 1 h 60"/>
                <a:gd name="T4" fmla="*/ 1 w 9"/>
                <a:gd name="T5" fmla="*/ 7 h 60"/>
                <a:gd name="T6" fmla="*/ 3 w 9"/>
                <a:gd name="T7" fmla="*/ 8 h 60"/>
                <a:gd name="T8" fmla="*/ 3 w 9"/>
                <a:gd name="T9" fmla="*/ 51 h 60"/>
                <a:gd name="T10" fmla="*/ 1 w 9"/>
                <a:gd name="T11" fmla="*/ 52 h 60"/>
                <a:gd name="T12" fmla="*/ 1 w 9"/>
                <a:gd name="T13" fmla="*/ 58 h 60"/>
                <a:gd name="T14" fmla="*/ 7 w 9"/>
                <a:gd name="T15" fmla="*/ 58 h 60"/>
                <a:gd name="T16" fmla="*/ 7 w 9"/>
                <a:gd name="T17" fmla="*/ 52 h 60"/>
                <a:gd name="T18" fmla="*/ 6 w 9"/>
                <a:gd name="T19" fmla="*/ 51 h 60"/>
                <a:gd name="T20" fmla="*/ 6 w 9"/>
                <a:gd name="T21" fmla="*/ 8 h 60"/>
                <a:gd name="T22" fmla="*/ 7 w 9"/>
                <a:gd name="T23" fmla="*/ 7 h 60"/>
                <a:gd name="T24" fmla="*/ 7 w 9"/>
                <a:gd name="T2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3" y="60"/>
                    <a:pt x="6" y="60"/>
                    <a:pt x="7" y="58"/>
                  </a:cubicBezTo>
                  <a:cubicBezTo>
                    <a:pt x="9" y="56"/>
                    <a:pt x="9" y="54"/>
                    <a:pt x="7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6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49"/>
            <p:cNvSpPr>
              <a:spLocks/>
            </p:cNvSpPr>
            <p:nvPr/>
          </p:nvSpPr>
          <p:spPr bwMode="auto">
            <a:xfrm>
              <a:off x="10163175" y="2916238"/>
              <a:ext cx="104775" cy="333375"/>
            </a:xfrm>
            <a:custGeom>
              <a:avLst/>
              <a:gdLst>
                <a:gd name="T0" fmla="*/ 25 w 33"/>
                <a:gd name="T1" fmla="*/ 101 h 103"/>
                <a:gd name="T2" fmla="*/ 31 w 33"/>
                <a:gd name="T3" fmla="*/ 101 h 103"/>
                <a:gd name="T4" fmla="*/ 31 w 33"/>
                <a:gd name="T5" fmla="*/ 95 h 103"/>
                <a:gd name="T6" fmla="*/ 27 w 33"/>
                <a:gd name="T7" fmla="*/ 95 h 103"/>
                <a:gd name="T8" fmla="*/ 10 w 33"/>
                <a:gd name="T9" fmla="*/ 78 h 103"/>
                <a:gd name="T10" fmla="*/ 29 w 33"/>
                <a:gd name="T11" fmla="*/ 59 h 103"/>
                <a:gd name="T12" fmla="*/ 6 w 33"/>
                <a:gd name="T13" fmla="*/ 36 h 103"/>
                <a:gd name="T14" fmla="*/ 6 w 33"/>
                <a:gd name="T15" fmla="*/ 9 h 103"/>
                <a:gd name="T16" fmla="*/ 8 w 33"/>
                <a:gd name="T17" fmla="*/ 8 h 103"/>
                <a:gd name="T18" fmla="*/ 8 w 33"/>
                <a:gd name="T19" fmla="*/ 2 h 103"/>
                <a:gd name="T20" fmla="*/ 2 w 33"/>
                <a:gd name="T21" fmla="*/ 2 h 103"/>
                <a:gd name="T22" fmla="*/ 2 w 33"/>
                <a:gd name="T23" fmla="*/ 8 h 103"/>
                <a:gd name="T24" fmla="*/ 4 w 33"/>
                <a:gd name="T25" fmla="*/ 9 h 103"/>
                <a:gd name="T26" fmla="*/ 4 w 33"/>
                <a:gd name="T27" fmla="*/ 37 h 103"/>
                <a:gd name="T28" fmla="*/ 25 w 33"/>
                <a:gd name="T29" fmla="*/ 59 h 103"/>
                <a:gd name="T30" fmla="*/ 6 w 33"/>
                <a:gd name="T31" fmla="*/ 78 h 103"/>
                <a:gd name="T32" fmla="*/ 25 w 33"/>
                <a:gd name="T33" fmla="*/ 97 h 103"/>
                <a:gd name="T34" fmla="*/ 25 w 33"/>
                <a:gd name="T3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3">
                  <a:moveTo>
                    <a:pt x="25" y="101"/>
                  </a:moveTo>
                  <a:cubicBezTo>
                    <a:pt x="27" y="103"/>
                    <a:pt x="30" y="103"/>
                    <a:pt x="31" y="101"/>
                  </a:cubicBezTo>
                  <a:cubicBezTo>
                    <a:pt x="33" y="100"/>
                    <a:pt x="33" y="97"/>
                    <a:pt x="31" y="95"/>
                  </a:cubicBezTo>
                  <a:cubicBezTo>
                    <a:pt x="30" y="94"/>
                    <a:pt x="28" y="94"/>
                    <a:pt x="27" y="9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4" y="100"/>
                    <a:pt x="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50"/>
            <p:cNvSpPr>
              <a:spLocks/>
            </p:cNvSpPr>
            <p:nvPr/>
          </p:nvSpPr>
          <p:spPr bwMode="auto">
            <a:xfrm>
              <a:off x="10479088" y="2974975"/>
              <a:ext cx="33338" cy="187325"/>
            </a:xfrm>
            <a:custGeom>
              <a:avLst/>
              <a:gdLst>
                <a:gd name="T0" fmla="*/ 8 w 10"/>
                <a:gd name="T1" fmla="*/ 2 h 58"/>
                <a:gd name="T2" fmla="*/ 2 w 10"/>
                <a:gd name="T3" fmla="*/ 2 h 58"/>
                <a:gd name="T4" fmla="*/ 2 w 10"/>
                <a:gd name="T5" fmla="*/ 8 h 58"/>
                <a:gd name="T6" fmla="*/ 4 w 10"/>
                <a:gd name="T7" fmla="*/ 9 h 58"/>
                <a:gd name="T8" fmla="*/ 4 w 10"/>
                <a:gd name="T9" fmla="*/ 49 h 58"/>
                <a:gd name="T10" fmla="*/ 2 w 10"/>
                <a:gd name="T11" fmla="*/ 50 h 58"/>
                <a:gd name="T12" fmla="*/ 2 w 10"/>
                <a:gd name="T13" fmla="*/ 56 h 58"/>
                <a:gd name="T14" fmla="*/ 8 w 10"/>
                <a:gd name="T15" fmla="*/ 56 h 58"/>
                <a:gd name="T16" fmla="*/ 8 w 10"/>
                <a:gd name="T17" fmla="*/ 50 h 58"/>
                <a:gd name="T18" fmla="*/ 6 w 10"/>
                <a:gd name="T19" fmla="*/ 49 h 58"/>
                <a:gd name="T20" fmla="*/ 6 w 10"/>
                <a:gd name="T21" fmla="*/ 9 h 58"/>
                <a:gd name="T22" fmla="*/ 8 w 10"/>
                <a:gd name="T23" fmla="*/ 8 h 58"/>
                <a:gd name="T24" fmla="*/ 8 w 10"/>
                <a:gd name="T2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8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9"/>
                    <a:pt x="2" y="50"/>
                  </a:cubicBezTo>
                  <a:cubicBezTo>
                    <a:pt x="0" y="52"/>
                    <a:pt x="0" y="54"/>
                    <a:pt x="2" y="56"/>
                  </a:cubicBezTo>
                  <a:cubicBezTo>
                    <a:pt x="4" y="58"/>
                    <a:pt x="6" y="58"/>
                    <a:pt x="8" y="56"/>
                  </a:cubicBezTo>
                  <a:cubicBezTo>
                    <a:pt x="10" y="54"/>
                    <a:pt x="10" y="52"/>
                    <a:pt x="8" y="50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51"/>
            <p:cNvSpPr>
              <a:spLocks/>
            </p:cNvSpPr>
            <p:nvPr/>
          </p:nvSpPr>
          <p:spPr bwMode="auto">
            <a:xfrm>
              <a:off x="9753600" y="3665538"/>
              <a:ext cx="25400" cy="65088"/>
            </a:xfrm>
            <a:custGeom>
              <a:avLst/>
              <a:gdLst>
                <a:gd name="T0" fmla="*/ 1 w 8"/>
                <a:gd name="T1" fmla="*/ 15 h 20"/>
                <a:gd name="T2" fmla="*/ 8 w 8"/>
                <a:gd name="T3" fmla="*/ 8 h 20"/>
                <a:gd name="T4" fmla="*/ 0 w 8"/>
                <a:gd name="T5" fmla="*/ 0 h 20"/>
                <a:gd name="T6" fmla="*/ 0 w 8"/>
                <a:gd name="T7" fmla="*/ 4 h 20"/>
                <a:gd name="T8" fmla="*/ 4 w 8"/>
                <a:gd name="T9" fmla="*/ 8 h 20"/>
                <a:gd name="T10" fmla="*/ 0 w 8"/>
                <a:gd name="T11" fmla="*/ 12 h 20"/>
                <a:gd name="T12" fmla="*/ 0 w 8"/>
                <a:gd name="T13" fmla="*/ 20 h 20"/>
                <a:gd name="T14" fmla="*/ 1 w 8"/>
                <a:gd name="T15" fmla="*/ 20 h 20"/>
                <a:gd name="T16" fmla="*/ 1 w 8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0">
                  <a:moveTo>
                    <a:pt x="1" y="1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2" y="18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52"/>
            <p:cNvSpPr>
              <a:spLocks/>
            </p:cNvSpPr>
            <p:nvPr/>
          </p:nvSpPr>
          <p:spPr bwMode="auto">
            <a:xfrm>
              <a:off x="9753600" y="3614738"/>
              <a:ext cx="76200" cy="168275"/>
            </a:xfrm>
            <a:custGeom>
              <a:avLst/>
              <a:gdLst>
                <a:gd name="T0" fmla="*/ 1 w 24"/>
                <a:gd name="T1" fmla="*/ 47 h 52"/>
                <a:gd name="T2" fmla="*/ 24 w 24"/>
                <a:gd name="T3" fmla="*/ 24 h 52"/>
                <a:gd name="T4" fmla="*/ 0 w 24"/>
                <a:gd name="T5" fmla="*/ 0 h 52"/>
                <a:gd name="T6" fmla="*/ 0 w 24"/>
                <a:gd name="T7" fmla="*/ 4 h 52"/>
                <a:gd name="T8" fmla="*/ 20 w 24"/>
                <a:gd name="T9" fmla="*/ 24 h 52"/>
                <a:gd name="T10" fmla="*/ 0 w 24"/>
                <a:gd name="T11" fmla="*/ 44 h 52"/>
                <a:gd name="T12" fmla="*/ 0 w 24"/>
                <a:gd name="T13" fmla="*/ 52 h 52"/>
                <a:gd name="T14" fmla="*/ 1 w 24"/>
                <a:gd name="T15" fmla="*/ 52 h 52"/>
                <a:gd name="T16" fmla="*/ 1 w 2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1" y="47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0"/>
                    <a:pt x="2" y="48"/>
                    <a:pt x="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56"/>
            <p:cNvSpPr>
              <a:spLocks/>
            </p:cNvSpPr>
            <p:nvPr/>
          </p:nvSpPr>
          <p:spPr bwMode="auto">
            <a:xfrm>
              <a:off x="9753600" y="1804988"/>
              <a:ext cx="2076450" cy="2306638"/>
            </a:xfrm>
            <a:custGeom>
              <a:avLst/>
              <a:gdLst>
                <a:gd name="T0" fmla="*/ 782 w 1308"/>
                <a:gd name="T1" fmla="*/ 586 h 1453"/>
                <a:gd name="T2" fmla="*/ 199 w 1308"/>
                <a:gd name="T3" fmla="*/ 0 h 1453"/>
                <a:gd name="T4" fmla="*/ 0 w 1308"/>
                <a:gd name="T5" fmla="*/ 0 h 1453"/>
                <a:gd name="T6" fmla="*/ 0 w 1308"/>
                <a:gd name="T7" fmla="*/ 7 h 1453"/>
                <a:gd name="T8" fmla="*/ 197 w 1308"/>
                <a:gd name="T9" fmla="*/ 7 h 1453"/>
                <a:gd name="T10" fmla="*/ 778 w 1308"/>
                <a:gd name="T11" fmla="*/ 590 h 1453"/>
                <a:gd name="T12" fmla="*/ 1300 w 1308"/>
                <a:gd name="T13" fmla="*/ 1119 h 1453"/>
                <a:gd name="T14" fmla="*/ 967 w 1308"/>
                <a:gd name="T15" fmla="*/ 1453 h 1453"/>
                <a:gd name="T16" fmla="*/ 976 w 1308"/>
                <a:gd name="T17" fmla="*/ 1453 h 1453"/>
                <a:gd name="T18" fmla="*/ 1308 w 1308"/>
                <a:gd name="T19" fmla="*/ 1119 h 1453"/>
                <a:gd name="T20" fmla="*/ 782 w 1308"/>
                <a:gd name="T21" fmla="*/ 58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8" h="1453">
                  <a:moveTo>
                    <a:pt x="782" y="586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7" y="7"/>
                  </a:lnTo>
                  <a:lnTo>
                    <a:pt x="778" y="590"/>
                  </a:lnTo>
                  <a:lnTo>
                    <a:pt x="1300" y="1119"/>
                  </a:lnTo>
                  <a:lnTo>
                    <a:pt x="967" y="1453"/>
                  </a:lnTo>
                  <a:lnTo>
                    <a:pt x="976" y="1453"/>
                  </a:lnTo>
                  <a:lnTo>
                    <a:pt x="1308" y="1119"/>
                  </a:lnTo>
                  <a:lnTo>
                    <a:pt x="78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57"/>
            <p:cNvSpPr>
              <a:spLocks/>
            </p:cNvSpPr>
            <p:nvPr/>
          </p:nvSpPr>
          <p:spPr bwMode="auto">
            <a:xfrm>
              <a:off x="9753600" y="1841500"/>
              <a:ext cx="2025650" cy="2241550"/>
            </a:xfrm>
            <a:custGeom>
              <a:avLst/>
              <a:gdLst>
                <a:gd name="T0" fmla="*/ 483 w 633"/>
                <a:gd name="T1" fmla="*/ 692 h 694"/>
                <a:gd name="T2" fmla="*/ 484 w 633"/>
                <a:gd name="T3" fmla="*/ 687 h 694"/>
                <a:gd name="T4" fmla="*/ 633 w 633"/>
                <a:gd name="T5" fmla="*/ 539 h 694"/>
                <a:gd name="T6" fmla="*/ 380 w 633"/>
                <a:gd name="T7" fmla="*/ 285 h 694"/>
                <a:gd name="T8" fmla="*/ 95 w 633"/>
                <a:gd name="T9" fmla="*/ 0 h 694"/>
                <a:gd name="T10" fmla="*/ 0 w 633"/>
                <a:gd name="T11" fmla="*/ 0 h 694"/>
                <a:gd name="T12" fmla="*/ 0 w 633"/>
                <a:gd name="T13" fmla="*/ 3 h 694"/>
                <a:gd name="T14" fmla="*/ 93 w 633"/>
                <a:gd name="T15" fmla="*/ 3 h 694"/>
                <a:gd name="T16" fmla="*/ 378 w 633"/>
                <a:gd name="T17" fmla="*/ 287 h 694"/>
                <a:gd name="T18" fmla="*/ 629 w 633"/>
                <a:gd name="T19" fmla="*/ 539 h 694"/>
                <a:gd name="T20" fmla="*/ 482 w 633"/>
                <a:gd name="T21" fmla="*/ 685 h 694"/>
                <a:gd name="T22" fmla="*/ 477 w 633"/>
                <a:gd name="T23" fmla="*/ 686 h 694"/>
                <a:gd name="T24" fmla="*/ 477 w 633"/>
                <a:gd name="T25" fmla="*/ 692 h 694"/>
                <a:gd name="T26" fmla="*/ 483 w 633"/>
                <a:gd name="T27" fmla="*/ 6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694">
                  <a:moveTo>
                    <a:pt x="483" y="692"/>
                  </a:moveTo>
                  <a:cubicBezTo>
                    <a:pt x="485" y="691"/>
                    <a:pt x="485" y="689"/>
                    <a:pt x="484" y="687"/>
                  </a:cubicBezTo>
                  <a:cubicBezTo>
                    <a:pt x="633" y="539"/>
                    <a:pt x="633" y="539"/>
                    <a:pt x="633" y="539"/>
                  </a:cubicBezTo>
                  <a:cubicBezTo>
                    <a:pt x="380" y="285"/>
                    <a:pt x="380" y="285"/>
                    <a:pt x="380" y="28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629" y="539"/>
                    <a:pt x="629" y="539"/>
                    <a:pt x="629" y="539"/>
                  </a:cubicBezTo>
                  <a:cubicBezTo>
                    <a:pt x="482" y="685"/>
                    <a:pt x="482" y="685"/>
                    <a:pt x="482" y="685"/>
                  </a:cubicBezTo>
                  <a:cubicBezTo>
                    <a:pt x="481" y="684"/>
                    <a:pt x="479" y="685"/>
                    <a:pt x="477" y="686"/>
                  </a:cubicBezTo>
                  <a:cubicBezTo>
                    <a:pt x="476" y="688"/>
                    <a:pt x="476" y="690"/>
                    <a:pt x="477" y="692"/>
                  </a:cubicBezTo>
                  <a:cubicBezTo>
                    <a:pt x="479" y="694"/>
                    <a:pt x="482" y="694"/>
                    <a:pt x="483" y="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58"/>
            <p:cNvSpPr>
              <a:spLocks/>
            </p:cNvSpPr>
            <p:nvPr/>
          </p:nvSpPr>
          <p:spPr bwMode="auto">
            <a:xfrm>
              <a:off x="9753600" y="1879600"/>
              <a:ext cx="1974850" cy="2232025"/>
            </a:xfrm>
            <a:custGeom>
              <a:avLst/>
              <a:gdLst>
                <a:gd name="T0" fmla="*/ 617 w 617"/>
                <a:gd name="T1" fmla="*/ 527 h 691"/>
                <a:gd name="T2" fmla="*/ 372 w 617"/>
                <a:gd name="T3" fmla="*/ 281 h 691"/>
                <a:gd name="T4" fmla="*/ 90 w 617"/>
                <a:gd name="T5" fmla="*/ 0 h 691"/>
                <a:gd name="T6" fmla="*/ 0 w 617"/>
                <a:gd name="T7" fmla="*/ 0 h 691"/>
                <a:gd name="T8" fmla="*/ 0 w 617"/>
                <a:gd name="T9" fmla="*/ 2 h 691"/>
                <a:gd name="T10" fmla="*/ 89 w 617"/>
                <a:gd name="T11" fmla="*/ 2 h 691"/>
                <a:gd name="T12" fmla="*/ 370 w 617"/>
                <a:gd name="T13" fmla="*/ 283 h 691"/>
                <a:gd name="T14" fmla="*/ 613 w 617"/>
                <a:gd name="T15" fmla="*/ 527 h 691"/>
                <a:gd name="T16" fmla="*/ 454 w 617"/>
                <a:gd name="T17" fmla="*/ 685 h 691"/>
                <a:gd name="T18" fmla="*/ 449 w 617"/>
                <a:gd name="T19" fmla="*/ 686 h 691"/>
                <a:gd name="T20" fmla="*/ 449 w 617"/>
                <a:gd name="T21" fmla="*/ 691 h 691"/>
                <a:gd name="T22" fmla="*/ 456 w 617"/>
                <a:gd name="T23" fmla="*/ 691 h 691"/>
                <a:gd name="T24" fmla="*/ 456 w 617"/>
                <a:gd name="T25" fmla="*/ 687 h 691"/>
                <a:gd name="T26" fmla="*/ 617 w 617"/>
                <a:gd name="T27" fmla="*/ 52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7" h="691">
                  <a:moveTo>
                    <a:pt x="617" y="527"/>
                  </a:moveTo>
                  <a:cubicBezTo>
                    <a:pt x="372" y="281"/>
                    <a:pt x="372" y="281"/>
                    <a:pt x="372" y="2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613" y="527"/>
                    <a:pt x="613" y="527"/>
                    <a:pt x="613" y="527"/>
                  </a:cubicBezTo>
                  <a:cubicBezTo>
                    <a:pt x="454" y="685"/>
                    <a:pt x="454" y="685"/>
                    <a:pt x="454" y="685"/>
                  </a:cubicBezTo>
                  <a:cubicBezTo>
                    <a:pt x="453" y="684"/>
                    <a:pt x="451" y="685"/>
                    <a:pt x="449" y="686"/>
                  </a:cubicBezTo>
                  <a:cubicBezTo>
                    <a:pt x="448" y="687"/>
                    <a:pt x="448" y="690"/>
                    <a:pt x="449" y="691"/>
                  </a:cubicBezTo>
                  <a:cubicBezTo>
                    <a:pt x="456" y="691"/>
                    <a:pt x="456" y="691"/>
                    <a:pt x="456" y="691"/>
                  </a:cubicBezTo>
                  <a:cubicBezTo>
                    <a:pt x="457" y="690"/>
                    <a:pt x="457" y="689"/>
                    <a:pt x="456" y="687"/>
                  </a:cubicBezTo>
                  <a:lnTo>
                    <a:pt x="617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59"/>
            <p:cNvSpPr>
              <a:spLocks/>
            </p:cNvSpPr>
            <p:nvPr/>
          </p:nvSpPr>
          <p:spPr bwMode="auto">
            <a:xfrm>
              <a:off x="9753600" y="1916113"/>
              <a:ext cx="1922463" cy="2114550"/>
            </a:xfrm>
            <a:custGeom>
              <a:avLst/>
              <a:gdLst>
                <a:gd name="T0" fmla="*/ 362 w 601"/>
                <a:gd name="T1" fmla="*/ 280 h 655"/>
                <a:gd name="T2" fmla="*/ 597 w 601"/>
                <a:gd name="T3" fmla="*/ 516 h 655"/>
                <a:gd name="T4" fmla="*/ 466 w 601"/>
                <a:gd name="T5" fmla="*/ 646 h 655"/>
                <a:gd name="T6" fmla="*/ 461 w 601"/>
                <a:gd name="T7" fmla="*/ 647 h 655"/>
                <a:gd name="T8" fmla="*/ 461 w 601"/>
                <a:gd name="T9" fmla="*/ 653 h 655"/>
                <a:gd name="T10" fmla="*/ 467 w 601"/>
                <a:gd name="T11" fmla="*/ 653 h 655"/>
                <a:gd name="T12" fmla="*/ 468 w 601"/>
                <a:gd name="T13" fmla="*/ 648 h 655"/>
                <a:gd name="T14" fmla="*/ 601 w 601"/>
                <a:gd name="T15" fmla="*/ 516 h 655"/>
                <a:gd name="T16" fmla="*/ 364 w 601"/>
                <a:gd name="T17" fmla="*/ 278 h 655"/>
                <a:gd name="T18" fmla="*/ 85 w 601"/>
                <a:gd name="T19" fmla="*/ 0 h 655"/>
                <a:gd name="T20" fmla="*/ 0 w 601"/>
                <a:gd name="T21" fmla="*/ 0 h 655"/>
                <a:gd name="T22" fmla="*/ 0 w 601"/>
                <a:gd name="T23" fmla="*/ 3 h 655"/>
                <a:gd name="T24" fmla="*/ 84 w 601"/>
                <a:gd name="T25" fmla="*/ 3 h 655"/>
                <a:gd name="T26" fmla="*/ 362 w 601"/>
                <a:gd name="T27" fmla="*/ 28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655">
                  <a:moveTo>
                    <a:pt x="362" y="280"/>
                  </a:moveTo>
                  <a:cubicBezTo>
                    <a:pt x="597" y="516"/>
                    <a:pt x="597" y="516"/>
                    <a:pt x="597" y="516"/>
                  </a:cubicBezTo>
                  <a:cubicBezTo>
                    <a:pt x="466" y="646"/>
                    <a:pt x="466" y="646"/>
                    <a:pt x="466" y="646"/>
                  </a:cubicBezTo>
                  <a:cubicBezTo>
                    <a:pt x="465" y="645"/>
                    <a:pt x="463" y="646"/>
                    <a:pt x="461" y="647"/>
                  </a:cubicBezTo>
                  <a:cubicBezTo>
                    <a:pt x="460" y="649"/>
                    <a:pt x="460" y="651"/>
                    <a:pt x="461" y="653"/>
                  </a:cubicBezTo>
                  <a:cubicBezTo>
                    <a:pt x="463" y="655"/>
                    <a:pt x="466" y="655"/>
                    <a:pt x="467" y="653"/>
                  </a:cubicBezTo>
                  <a:cubicBezTo>
                    <a:pt x="469" y="652"/>
                    <a:pt x="469" y="650"/>
                    <a:pt x="468" y="648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364" y="278"/>
                    <a:pt x="364" y="278"/>
                    <a:pt x="364" y="2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36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60"/>
            <p:cNvSpPr>
              <a:spLocks/>
            </p:cNvSpPr>
            <p:nvPr/>
          </p:nvSpPr>
          <p:spPr bwMode="auto">
            <a:xfrm>
              <a:off x="9753600" y="1951038"/>
              <a:ext cx="1871663" cy="2119313"/>
            </a:xfrm>
            <a:custGeom>
              <a:avLst/>
              <a:gdLst>
                <a:gd name="T0" fmla="*/ 585 w 585"/>
                <a:gd name="T1" fmla="*/ 505 h 656"/>
                <a:gd name="T2" fmla="*/ 356 w 585"/>
                <a:gd name="T3" fmla="*/ 275 h 656"/>
                <a:gd name="T4" fmla="*/ 81 w 585"/>
                <a:gd name="T5" fmla="*/ 0 h 656"/>
                <a:gd name="T6" fmla="*/ 0 w 585"/>
                <a:gd name="T7" fmla="*/ 0 h 656"/>
                <a:gd name="T8" fmla="*/ 0 w 585"/>
                <a:gd name="T9" fmla="*/ 3 h 656"/>
                <a:gd name="T10" fmla="*/ 79 w 585"/>
                <a:gd name="T11" fmla="*/ 3 h 656"/>
                <a:gd name="T12" fmla="*/ 354 w 585"/>
                <a:gd name="T13" fmla="*/ 277 h 656"/>
                <a:gd name="T14" fmla="*/ 581 w 585"/>
                <a:gd name="T15" fmla="*/ 505 h 656"/>
                <a:gd name="T16" fmla="*/ 438 w 585"/>
                <a:gd name="T17" fmla="*/ 647 h 656"/>
                <a:gd name="T18" fmla="*/ 433 w 585"/>
                <a:gd name="T19" fmla="*/ 648 h 656"/>
                <a:gd name="T20" fmla="*/ 433 w 585"/>
                <a:gd name="T21" fmla="*/ 654 h 656"/>
                <a:gd name="T22" fmla="*/ 439 w 585"/>
                <a:gd name="T23" fmla="*/ 654 h 656"/>
                <a:gd name="T24" fmla="*/ 440 w 585"/>
                <a:gd name="T25" fmla="*/ 649 h 656"/>
                <a:gd name="T26" fmla="*/ 585 w 585"/>
                <a:gd name="T27" fmla="*/ 50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56">
                  <a:moveTo>
                    <a:pt x="585" y="505"/>
                  </a:moveTo>
                  <a:cubicBezTo>
                    <a:pt x="356" y="275"/>
                    <a:pt x="356" y="275"/>
                    <a:pt x="356" y="27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354" y="277"/>
                    <a:pt x="354" y="277"/>
                    <a:pt x="354" y="277"/>
                  </a:cubicBezTo>
                  <a:cubicBezTo>
                    <a:pt x="581" y="505"/>
                    <a:pt x="581" y="505"/>
                    <a:pt x="581" y="505"/>
                  </a:cubicBezTo>
                  <a:cubicBezTo>
                    <a:pt x="438" y="647"/>
                    <a:pt x="438" y="647"/>
                    <a:pt x="438" y="647"/>
                  </a:cubicBezTo>
                  <a:cubicBezTo>
                    <a:pt x="437" y="646"/>
                    <a:pt x="435" y="647"/>
                    <a:pt x="433" y="648"/>
                  </a:cubicBezTo>
                  <a:cubicBezTo>
                    <a:pt x="432" y="650"/>
                    <a:pt x="432" y="652"/>
                    <a:pt x="433" y="654"/>
                  </a:cubicBezTo>
                  <a:cubicBezTo>
                    <a:pt x="435" y="656"/>
                    <a:pt x="438" y="656"/>
                    <a:pt x="439" y="654"/>
                  </a:cubicBezTo>
                  <a:cubicBezTo>
                    <a:pt x="441" y="653"/>
                    <a:pt x="441" y="651"/>
                    <a:pt x="440" y="649"/>
                  </a:cubicBezTo>
                  <a:lnTo>
                    <a:pt x="585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161"/>
            <p:cNvSpPr>
              <a:spLocks/>
            </p:cNvSpPr>
            <p:nvPr/>
          </p:nvSpPr>
          <p:spPr bwMode="auto">
            <a:xfrm>
              <a:off x="10655300" y="820738"/>
              <a:ext cx="1489075" cy="2257425"/>
            </a:xfrm>
            <a:custGeom>
              <a:avLst/>
              <a:gdLst>
                <a:gd name="T0" fmla="*/ 463 w 465"/>
                <a:gd name="T1" fmla="*/ 594 h 699"/>
                <a:gd name="T2" fmla="*/ 463 w 465"/>
                <a:gd name="T3" fmla="*/ 588 h 699"/>
                <a:gd name="T4" fmla="*/ 457 w 465"/>
                <a:gd name="T5" fmla="*/ 588 h 699"/>
                <a:gd name="T6" fmla="*/ 456 w 465"/>
                <a:gd name="T7" fmla="*/ 593 h 699"/>
                <a:gd name="T8" fmla="*/ 353 w 465"/>
                <a:gd name="T9" fmla="*/ 697 h 699"/>
                <a:gd name="T10" fmla="*/ 287 w 465"/>
                <a:gd name="T11" fmla="*/ 697 h 699"/>
                <a:gd name="T12" fmla="*/ 145 w 465"/>
                <a:gd name="T13" fmla="*/ 554 h 699"/>
                <a:gd name="T14" fmla="*/ 2 w 465"/>
                <a:gd name="T15" fmla="*/ 412 h 699"/>
                <a:gd name="T16" fmla="*/ 2 w 465"/>
                <a:gd name="T17" fmla="*/ 346 h 699"/>
                <a:gd name="T18" fmla="*/ 163 w 465"/>
                <a:gd name="T19" fmla="*/ 186 h 699"/>
                <a:gd name="T20" fmla="*/ 163 w 465"/>
                <a:gd name="T21" fmla="*/ 146 h 699"/>
                <a:gd name="T22" fmla="*/ 22 w 465"/>
                <a:gd name="T23" fmla="*/ 6 h 699"/>
                <a:gd name="T24" fmla="*/ 22 w 465"/>
                <a:gd name="T25" fmla="*/ 1 h 699"/>
                <a:gd name="T26" fmla="*/ 16 w 465"/>
                <a:gd name="T27" fmla="*/ 1 h 699"/>
                <a:gd name="T28" fmla="*/ 16 w 465"/>
                <a:gd name="T29" fmla="*/ 7 h 699"/>
                <a:gd name="T30" fmla="*/ 20 w 465"/>
                <a:gd name="T31" fmla="*/ 8 h 699"/>
                <a:gd name="T32" fmla="*/ 160 w 465"/>
                <a:gd name="T33" fmla="*/ 148 h 699"/>
                <a:gd name="T34" fmla="*/ 160 w 465"/>
                <a:gd name="T35" fmla="*/ 185 h 699"/>
                <a:gd name="T36" fmla="*/ 0 w 465"/>
                <a:gd name="T37" fmla="*/ 345 h 699"/>
                <a:gd name="T38" fmla="*/ 0 w 465"/>
                <a:gd name="T39" fmla="*/ 413 h 699"/>
                <a:gd name="T40" fmla="*/ 143 w 465"/>
                <a:gd name="T41" fmla="*/ 556 h 699"/>
                <a:gd name="T42" fmla="*/ 286 w 465"/>
                <a:gd name="T43" fmla="*/ 699 h 699"/>
                <a:gd name="T44" fmla="*/ 354 w 465"/>
                <a:gd name="T45" fmla="*/ 699 h 699"/>
                <a:gd name="T46" fmla="*/ 458 w 465"/>
                <a:gd name="T47" fmla="*/ 595 h 699"/>
                <a:gd name="T48" fmla="*/ 463 w 465"/>
                <a:gd name="T49" fmla="*/ 59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699">
                  <a:moveTo>
                    <a:pt x="463" y="594"/>
                  </a:moveTo>
                  <a:cubicBezTo>
                    <a:pt x="465" y="593"/>
                    <a:pt x="465" y="590"/>
                    <a:pt x="463" y="588"/>
                  </a:cubicBezTo>
                  <a:cubicBezTo>
                    <a:pt x="461" y="587"/>
                    <a:pt x="459" y="587"/>
                    <a:pt x="457" y="588"/>
                  </a:cubicBezTo>
                  <a:cubicBezTo>
                    <a:pt x="456" y="590"/>
                    <a:pt x="456" y="591"/>
                    <a:pt x="456" y="593"/>
                  </a:cubicBezTo>
                  <a:cubicBezTo>
                    <a:pt x="353" y="697"/>
                    <a:pt x="353" y="697"/>
                    <a:pt x="353" y="697"/>
                  </a:cubicBezTo>
                  <a:cubicBezTo>
                    <a:pt x="287" y="697"/>
                    <a:pt x="287" y="697"/>
                    <a:pt x="287" y="697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2" y="412"/>
                    <a:pt x="2" y="412"/>
                    <a:pt x="2" y="412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4" y="3"/>
                    <a:pt x="14" y="6"/>
                    <a:pt x="16" y="7"/>
                  </a:cubicBezTo>
                  <a:cubicBezTo>
                    <a:pt x="17" y="9"/>
                    <a:pt x="19" y="9"/>
                    <a:pt x="20" y="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286" y="699"/>
                    <a:pt x="286" y="699"/>
                    <a:pt x="286" y="699"/>
                  </a:cubicBezTo>
                  <a:cubicBezTo>
                    <a:pt x="354" y="699"/>
                    <a:pt x="354" y="699"/>
                    <a:pt x="354" y="699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60" y="596"/>
                    <a:pt x="462" y="596"/>
                    <a:pt x="463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162"/>
            <p:cNvSpPr>
              <a:spLocks/>
            </p:cNvSpPr>
            <p:nvPr/>
          </p:nvSpPr>
          <p:spPr bwMode="auto">
            <a:xfrm>
              <a:off x="9891713" y="2722563"/>
              <a:ext cx="1119188" cy="1130300"/>
            </a:xfrm>
            <a:custGeom>
              <a:avLst/>
              <a:gdLst>
                <a:gd name="T0" fmla="*/ 58 w 350"/>
                <a:gd name="T1" fmla="*/ 8 h 350"/>
                <a:gd name="T2" fmla="*/ 58 w 350"/>
                <a:gd name="T3" fmla="*/ 2 h 350"/>
                <a:gd name="T4" fmla="*/ 52 w 350"/>
                <a:gd name="T5" fmla="*/ 2 h 350"/>
                <a:gd name="T6" fmla="*/ 51 w 350"/>
                <a:gd name="T7" fmla="*/ 6 h 350"/>
                <a:gd name="T8" fmla="*/ 0 w 350"/>
                <a:gd name="T9" fmla="*/ 58 h 350"/>
                <a:gd name="T10" fmla="*/ 0 w 350"/>
                <a:gd name="T11" fmla="*/ 133 h 350"/>
                <a:gd name="T12" fmla="*/ 108 w 350"/>
                <a:gd name="T13" fmla="*/ 241 h 350"/>
                <a:gd name="T14" fmla="*/ 217 w 350"/>
                <a:gd name="T15" fmla="*/ 350 h 350"/>
                <a:gd name="T16" fmla="*/ 292 w 350"/>
                <a:gd name="T17" fmla="*/ 350 h 350"/>
                <a:gd name="T18" fmla="*/ 344 w 350"/>
                <a:gd name="T19" fmla="*/ 299 h 350"/>
                <a:gd name="T20" fmla="*/ 348 w 350"/>
                <a:gd name="T21" fmla="*/ 298 h 350"/>
                <a:gd name="T22" fmla="*/ 348 w 350"/>
                <a:gd name="T23" fmla="*/ 292 h 350"/>
                <a:gd name="T24" fmla="*/ 342 w 350"/>
                <a:gd name="T25" fmla="*/ 292 h 350"/>
                <a:gd name="T26" fmla="*/ 342 w 350"/>
                <a:gd name="T27" fmla="*/ 297 h 350"/>
                <a:gd name="T28" fmla="*/ 291 w 350"/>
                <a:gd name="T29" fmla="*/ 347 h 350"/>
                <a:gd name="T30" fmla="*/ 218 w 350"/>
                <a:gd name="T31" fmla="*/ 347 h 350"/>
                <a:gd name="T32" fmla="*/ 110 w 350"/>
                <a:gd name="T33" fmla="*/ 239 h 350"/>
                <a:gd name="T34" fmla="*/ 3 w 350"/>
                <a:gd name="T35" fmla="*/ 132 h 350"/>
                <a:gd name="T36" fmla="*/ 3 w 350"/>
                <a:gd name="T37" fmla="*/ 59 h 350"/>
                <a:gd name="T38" fmla="*/ 53 w 350"/>
                <a:gd name="T39" fmla="*/ 9 h 350"/>
                <a:gd name="T40" fmla="*/ 58 w 350"/>
                <a:gd name="T41" fmla="*/ 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" h="350">
                  <a:moveTo>
                    <a:pt x="58" y="8"/>
                  </a:move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2" y="2"/>
                  </a:cubicBezTo>
                  <a:cubicBezTo>
                    <a:pt x="51" y="3"/>
                    <a:pt x="51" y="5"/>
                    <a:pt x="51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217" y="350"/>
                    <a:pt x="217" y="350"/>
                    <a:pt x="217" y="350"/>
                  </a:cubicBezTo>
                  <a:cubicBezTo>
                    <a:pt x="292" y="350"/>
                    <a:pt x="292" y="350"/>
                    <a:pt x="292" y="350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7" y="299"/>
                    <a:pt x="348" y="298"/>
                  </a:cubicBezTo>
                  <a:cubicBezTo>
                    <a:pt x="350" y="296"/>
                    <a:pt x="350" y="293"/>
                    <a:pt x="348" y="292"/>
                  </a:cubicBezTo>
                  <a:cubicBezTo>
                    <a:pt x="347" y="290"/>
                    <a:pt x="344" y="290"/>
                    <a:pt x="342" y="292"/>
                  </a:cubicBezTo>
                  <a:cubicBezTo>
                    <a:pt x="341" y="293"/>
                    <a:pt x="341" y="295"/>
                    <a:pt x="342" y="297"/>
                  </a:cubicBezTo>
                  <a:cubicBezTo>
                    <a:pt x="291" y="347"/>
                    <a:pt x="291" y="347"/>
                    <a:pt x="291" y="347"/>
                  </a:cubicBezTo>
                  <a:cubicBezTo>
                    <a:pt x="218" y="347"/>
                    <a:pt x="218" y="347"/>
                    <a:pt x="218" y="347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7" y="9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63"/>
            <p:cNvSpPr>
              <a:spLocks/>
            </p:cNvSpPr>
            <p:nvPr/>
          </p:nvSpPr>
          <p:spPr bwMode="auto">
            <a:xfrm>
              <a:off x="9926638" y="2619375"/>
              <a:ext cx="1187450" cy="1198563"/>
            </a:xfrm>
            <a:custGeom>
              <a:avLst/>
              <a:gdLst>
                <a:gd name="T0" fmla="*/ 0 w 371"/>
                <a:gd name="T1" fmla="*/ 160 h 371"/>
                <a:gd name="T2" fmla="*/ 105 w 371"/>
                <a:gd name="T3" fmla="*/ 265 h 371"/>
                <a:gd name="T4" fmla="*/ 211 w 371"/>
                <a:gd name="T5" fmla="*/ 371 h 371"/>
                <a:gd name="T6" fmla="*/ 277 w 371"/>
                <a:gd name="T7" fmla="*/ 371 h 371"/>
                <a:gd name="T8" fmla="*/ 365 w 371"/>
                <a:gd name="T9" fmla="*/ 283 h 371"/>
                <a:gd name="T10" fmla="*/ 369 w 371"/>
                <a:gd name="T11" fmla="*/ 282 h 371"/>
                <a:gd name="T12" fmla="*/ 369 w 371"/>
                <a:gd name="T13" fmla="*/ 276 h 371"/>
                <a:gd name="T14" fmla="*/ 363 w 371"/>
                <a:gd name="T15" fmla="*/ 276 h 371"/>
                <a:gd name="T16" fmla="*/ 363 w 371"/>
                <a:gd name="T17" fmla="*/ 281 h 371"/>
                <a:gd name="T18" fmla="*/ 275 w 371"/>
                <a:gd name="T19" fmla="*/ 368 h 371"/>
                <a:gd name="T20" fmla="*/ 212 w 371"/>
                <a:gd name="T21" fmla="*/ 368 h 371"/>
                <a:gd name="T22" fmla="*/ 107 w 371"/>
                <a:gd name="T23" fmla="*/ 263 h 371"/>
                <a:gd name="T24" fmla="*/ 3 w 371"/>
                <a:gd name="T25" fmla="*/ 159 h 371"/>
                <a:gd name="T26" fmla="*/ 3 w 371"/>
                <a:gd name="T27" fmla="*/ 96 h 371"/>
                <a:gd name="T28" fmla="*/ 91 w 371"/>
                <a:gd name="T29" fmla="*/ 8 h 371"/>
                <a:gd name="T30" fmla="*/ 95 w 371"/>
                <a:gd name="T31" fmla="*/ 8 h 371"/>
                <a:gd name="T32" fmla="*/ 95 w 371"/>
                <a:gd name="T33" fmla="*/ 2 h 371"/>
                <a:gd name="T34" fmla="*/ 89 w 371"/>
                <a:gd name="T35" fmla="*/ 2 h 371"/>
                <a:gd name="T36" fmla="*/ 89 w 371"/>
                <a:gd name="T37" fmla="*/ 6 h 371"/>
                <a:gd name="T38" fmla="*/ 0 w 371"/>
                <a:gd name="T39" fmla="*/ 95 h 371"/>
                <a:gd name="T40" fmla="*/ 0 w 371"/>
                <a:gd name="T41" fmla="*/ 16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371">
                  <a:moveTo>
                    <a:pt x="0" y="160"/>
                  </a:moveTo>
                  <a:cubicBezTo>
                    <a:pt x="105" y="265"/>
                    <a:pt x="105" y="265"/>
                    <a:pt x="105" y="265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365" y="283"/>
                    <a:pt x="365" y="283"/>
                    <a:pt x="365" y="283"/>
                  </a:cubicBezTo>
                  <a:cubicBezTo>
                    <a:pt x="366" y="283"/>
                    <a:pt x="368" y="283"/>
                    <a:pt x="369" y="282"/>
                  </a:cubicBezTo>
                  <a:cubicBezTo>
                    <a:pt x="371" y="280"/>
                    <a:pt x="371" y="277"/>
                    <a:pt x="369" y="276"/>
                  </a:cubicBezTo>
                  <a:cubicBezTo>
                    <a:pt x="368" y="274"/>
                    <a:pt x="365" y="274"/>
                    <a:pt x="363" y="276"/>
                  </a:cubicBezTo>
                  <a:cubicBezTo>
                    <a:pt x="362" y="277"/>
                    <a:pt x="362" y="279"/>
                    <a:pt x="363" y="281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9"/>
                    <a:pt x="94" y="9"/>
                    <a:pt x="95" y="8"/>
                  </a:cubicBezTo>
                  <a:cubicBezTo>
                    <a:pt x="97" y="6"/>
                    <a:pt x="97" y="3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88" y="3"/>
                    <a:pt x="88" y="5"/>
                    <a:pt x="89" y="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64"/>
            <p:cNvSpPr>
              <a:spLocks/>
            </p:cNvSpPr>
            <p:nvPr/>
          </p:nvSpPr>
          <p:spPr bwMode="auto">
            <a:xfrm>
              <a:off x="9964738" y="2709863"/>
              <a:ext cx="1058863" cy="1069975"/>
            </a:xfrm>
            <a:custGeom>
              <a:avLst/>
              <a:gdLst>
                <a:gd name="T0" fmla="*/ 0 w 331"/>
                <a:gd name="T1" fmla="*/ 128 h 331"/>
                <a:gd name="T2" fmla="*/ 101 w 331"/>
                <a:gd name="T3" fmla="*/ 229 h 331"/>
                <a:gd name="T4" fmla="*/ 203 w 331"/>
                <a:gd name="T5" fmla="*/ 331 h 331"/>
                <a:gd name="T6" fmla="*/ 260 w 331"/>
                <a:gd name="T7" fmla="*/ 331 h 331"/>
                <a:gd name="T8" fmla="*/ 325 w 331"/>
                <a:gd name="T9" fmla="*/ 267 h 331"/>
                <a:gd name="T10" fmla="*/ 329 w 331"/>
                <a:gd name="T11" fmla="*/ 266 h 331"/>
                <a:gd name="T12" fmla="*/ 329 w 331"/>
                <a:gd name="T13" fmla="*/ 260 h 331"/>
                <a:gd name="T14" fmla="*/ 323 w 331"/>
                <a:gd name="T15" fmla="*/ 260 h 331"/>
                <a:gd name="T16" fmla="*/ 323 w 331"/>
                <a:gd name="T17" fmla="*/ 265 h 331"/>
                <a:gd name="T18" fmla="*/ 259 w 331"/>
                <a:gd name="T19" fmla="*/ 329 h 331"/>
                <a:gd name="T20" fmla="*/ 205 w 331"/>
                <a:gd name="T21" fmla="*/ 329 h 331"/>
                <a:gd name="T22" fmla="*/ 103 w 331"/>
                <a:gd name="T23" fmla="*/ 227 h 331"/>
                <a:gd name="T24" fmla="*/ 3 w 331"/>
                <a:gd name="T25" fmla="*/ 126 h 331"/>
                <a:gd name="T26" fmla="*/ 3 w 331"/>
                <a:gd name="T27" fmla="*/ 72 h 331"/>
                <a:gd name="T28" fmla="*/ 66 w 331"/>
                <a:gd name="T29" fmla="*/ 8 h 331"/>
                <a:gd name="T30" fmla="*/ 71 w 331"/>
                <a:gd name="T31" fmla="*/ 8 h 331"/>
                <a:gd name="T32" fmla="*/ 71 w 331"/>
                <a:gd name="T33" fmla="*/ 2 h 331"/>
                <a:gd name="T34" fmla="*/ 65 w 331"/>
                <a:gd name="T35" fmla="*/ 2 h 331"/>
                <a:gd name="T36" fmla="*/ 64 w 331"/>
                <a:gd name="T37" fmla="*/ 6 h 331"/>
                <a:gd name="T38" fmla="*/ 0 w 331"/>
                <a:gd name="T39" fmla="*/ 71 h 331"/>
                <a:gd name="T40" fmla="*/ 0 w 331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31">
                  <a:moveTo>
                    <a:pt x="0" y="128"/>
                  </a:moveTo>
                  <a:cubicBezTo>
                    <a:pt x="101" y="229"/>
                    <a:pt x="101" y="229"/>
                    <a:pt x="101" y="229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6" y="267"/>
                    <a:pt x="328" y="267"/>
                    <a:pt x="329" y="266"/>
                  </a:cubicBezTo>
                  <a:cubicBezTo>
                    <a:pt x="331" y="264"/>
                    <a:pt x="331" y="261"/>
                    <a:pt x="329" y="260"/>
                  </a:cubicBezTo>
                  <a:cubicBezTo>
                    <a:pt x="328" y="258"/>
                    <a:pt x="325" y="258"/>
                    <a:pt x="323" y="260"/>
                  </a:cubicBezTo>
                  <a:cubicBezTo>
                    <a:pt x="322" y="261"/>
                    <a:pt x="322" y="263"/>
                    <a:pt x="323" y="265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70" y="9"/>
                    <a:pt x="71" y="8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4" y="3"/>
                    <a:pt x="64" y="5"/>
                    <a:pt x="64" y="6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65"/>
            <p:cNvSpPr>
              <a:spLocks/>
            </p:cNvSpPr>
            <p:nvPr/>
          </p:nvSpPr>
          <p:spPr bwMode="auto">
            <a:xfrm>
              <a:off x="9999663" y="2800350"/>
              <a:ext cx="935038" cy="942975"/>
            </a:xfrm>
            <a:custGeom>
              <a:avLst/>
              <a:gdLst>
                <a:gd name="T0" fmla="*/ 48 w 292"/>
                <a:gd name="T1" fmla="*/ 8 h 292"/>
                <a:gd name="T2" fmla="*/ 48 w 292"/>
                <a:gd name="T3" fmla="*/ 2 h 292"/>
                <a:gd name="T4" fmla="*/ 42 w 292"/>
                <a:gd name="T5" fmla="*/ 2 h 292"/>
                <a:gd name="T6" fmla="*/ 41 w 292"/>
                <a:gd name="T7" fmla="*/ 7 h 292"/>
                <a:gd name="T8" fmla="*/ 0 w 292"/>
                <a:gd name="T9" fmla="*/ 48 h 292"/>
                <a:gd name="T10" fmla="*/ 0 w 292"/>
                <a:gd name="T11" fmla="*/ 95 h 292"/>
                <a:gd name="T12" fmla="*/ 98 w 292"/>
                <a:gd name="T13" fmla="*/ 193 h 292"/>
                <a:gd name="T14" fmla="*/ 197 w 292"/>
                <a:gd name="T15" fmla="*/ 292 h 292"/>
                <a:gd name="T16" fmla="*/ 244 w 292"/>
                <a:gd name="T17" fmla="*/ 292 h 292"/>
                <a:gd name="T18" fmla="*/ 286 w 292"/>
                <a:gd name="T19" fmla="*/ 251 h 292"/>
                <a:gd name="T20" fmla="*/ 290 w 292"/>
                <a:gd name="T21" fmla="*/ 250 h 292"/>
                <a:gd name="T22" fmla="*/ 290 w 292"/>
                <a:gd name="T23" fmla="*/ 244 h 292"/>
                <a:gd name="T24" fmla="*/ 284 w 292"/>
                <a:gd name="T25" fmla="*/ 244 h 292"/>
                <a:gd name="T26" fmla="*/ 284 w 292"/>
                <a:gd name="T27" fmla="*/ 249 h 292"/>
                <a:gd name="T28" fmla="*/ 243 w 292"/>
                <a:gd name="T29" fmla="*/ 289 h 292"/>
                <a:gd name="T30" fmla="*/ 198 w 292"/>
                <a:gd name="T31" fmla="*/ 289 h 292"/>
                <a:gd name="T32" fmla="*/ 100 w 292"/>
                <a:gd name="T33" fmla="*/ 191 h 292"/>
                <a:gd name="T34" fmla="*/ 3 w 292"/>
                <a:gd name="T35" fmla="*/ 94 h 292"/>
                <a:gd name="T36" fmla="*/ 3 w 292"/>
                <a:gd name="T37" fmla="*/ 49 h 292"/>
                <a:gd name="T38" fmla="*/ 43 w 292"/>
                <a:gd name="T39" fmla="*/ 9 h 292"/>
                <a:gd name="T40" fmla="*/ 48 w 292"/>
                <a:gd name="T4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292">
                  <a:moveTo>
                    <a:pt x="48" y="8"/>
                  </a:moveTo>
                  <a:cubicBezTo>
                    <a:pt x="50" y="6"/>
                    <a:pt x="50" y="3"/>
                    <a:pt x="48" y="2"/>
                  </a:cubicBezTo>
                  <a:cubicBezTo>
                    <a:pt x="47" y="0"/>
                    <a:pt x="44" y="0"/>
                    <a:pt x="42" y="2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86" y="251"/>
                    <a:pt x="286" y="251"/>
                    <a:pt x="286" y="251"/>
                  </a:cubicBezTo>
                  <a:cubicBezTo>
                    <a:pt x="287" y="251"/>
                    <a:pt x="289" y="251"/>
                    <a:pt x="290" y="250"/>
                  </a:cubicBezTo>
                  <a:cubicBezTo>
                    <a:pt x="292" y="248"/>
                    <a:pt x="292" y="245"/>
                    <a:pt x="290" y="244"/>
                  </a:cubicBezTo>
                  <a:cubicBezTo>
                    <a:pt x="289" y="242"/>
                    <a:pt x="286" y="242"/>
                    <a:pt x="284" y="244"/>
                  </a:cubicBezTo>
                  <a:cubicBezTo>
                    <a:pt x="283" y="245"/>
                    <a:pt x="283" y="247"/>
                    <a:pt x="284" y="249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198" y="289"/>
                    <a:pt x="198" y="289"/>
                    <a:pt x="198" y="289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5" y="9"/>
                    <a:pt x="47" y="9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66"/>
            <p:cNvSpPr>
              <a:spLocks/>
            </p:cNvSpPr>
            <p:nvPr/>
          </p:nvSpPr>
          <p:spPr bwMode="auto">
            <a:xfrm>
              <a:off x="11004550" y="3649663"/>
              <a:ext cx="409575" cy="277813"/>
            </a:xfrm>
            <a:custGeom>
              <a:avLst/>
              <a:gdLst>
                <a:gd name="T0" fmla="*/ 119 w 128"/>
                <a:gd name="T1" fmla="*/ 6 h 86"/>
                <a:gd name="T2" fmla="*/ 120 w 128"/>
                <a:gd name="T3" fmla="*/ 7 h 86"/>
                <a:gd name="T4" fmla="*/ 126 w 128"/>
                <a:gd name="T5" fmla="*/ 7 h 86"/>
                <a:gd name="T6" fmla="*/ 126 w 128"/>
                <a:gd name="T7" fmla="*/ 1 h 86"/>
                <a:gd name="T8" fmla="*/ 120 w 128"/>
                <a:gd name="T9" fmla="*/ 1 h 86"/>
                <a:gd name="T10" fmla="*/ 119 w 128"/>
                <a:gd name="T11" fmla="*/ 3 h 86"/>
                <a:gd name="T12" fmla="*/ 81 w 128"/>
                <a:gd name="T13" fmla="*/ 3 h 86"/>
                <a:gd name="T14" fmla="*/ 6 w 128"/>
                <a:gd name="T15" fmla="*/ 78 h 86"/>
                <a:gd name="T16" fmla="*/ 1 w 128"/>
                <a:gd name="T17" fmla="*/ 78 h 86"/>
                <a:gd name="T18" fmla="*/ 1 w 128"/>
                <a:gd name="T19" fmla="*/ 84 h 86"/>
                <a:gd name="T20" fmla="*/ 7 w 128"/>
                <a:gd name="T21" fmla="*/ 84 h 86"/>
                <a:gd name="T22" fmla="*/ 8 w 128"/>
                <a:gd name="T23" fmla="*/ 80 h 86"/>
                <a:gd name="T24" fmla="*/ 82 w 128"/>
                <a:gd name="T25" fmla="*/ 6 h 86"/>
                <a:gd name="T26" fmla="*/ 119 w 128"/>
                <a:gd name="T2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86">
                  <a:moveTo>
                    <a:pt x="119" y="6"/>
                  </a:moveTo>
                  <a:cubicBezTo>
                    <a:pt x="119" y="6"/>
                    <a:pt x="120" y="7"/>
                    <a:pt x="120" y="7"/>
                  </a:cubicBezTo>
                  <a:cubicBezTo>
                    <a:pt x="122" y="9"/>
                    <a:pt x="125" y="9"/>
                    <a:pt x="126" y="7"/>
                  </a:cubicBezTo>
                  <a:cubicBezTo>
                    <a:pt x="128" y="6"/>
                    <a:pt x="128" y="3"/>
                    <a:pt x="126" y="1"/>
                  </a:cubicBezTo>
                  <a:cubicBezTo>
                    <a:pt x="125" y="0"/>
                    <a:pt x="122" y="0"/>
                    <a:pt x="120" y="1"/>
                  </a:cubicBezTo>
                  <a:cubicBezTo>
                    <a:pt x="120" y="2"/>
                    <a:pt x="119" y="2"/>
                    <a:pt x="11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7"/>
                    <a:pt x="3" y="77"/>
                    <a:pt x="1" y="78"/>
                  </a:cubicBezTo>
                  <a:cubicBezTo>
                    <a:pt x="0" y="80"/>
                    <a:pt x="0" y="83"/>
                    <a:pt x="1" y="84"/>
                  </a:cubicBezTo>
                  <a:cubicBezTo>
                    <a:pt x="3" y="86"/>
                    <a:pt x="6" y="86"/>
                    <a:pt x="7" y="84"/>
                  </a:cubicBezTo>
                  <a:cubicBezTo>
                    <a:pt x="9" y="83"/>
                    <a:pt x="9" y="81"/>
                    <a:pt x="8" y="8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1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67"/>
            <p:cNvSpPr>
              <a:spLocks/>
            </p:cNvSpPr>
            <p:nvPr/>
          </p:nvSpPr>
          <p:spPr bwMode="auto">
            <a:xfrm>
              <a:off x="10383838" y="2765425"/>
              <a:ext cx="585788" cy="590550"/>
            </a:xfrm>
            <a:custGeom>
              <a:avLst/>
              <a:gdLst>
                <a:gd name="T0" fmla="*/ 2 w 183"/>
                <a:gd name="T1" fmla="*/ 8 h 183"/>
                <a:gd name="T2" fmla="*/ 7 w 183"/>
                <a:gd name="T3" fmla="*/ 9 h 183"/>
                <a:gd name="T4" fmla="*/ 90 w 183"/>
                <a:gd name="T5" fmla="*/ 92 h 183"/>
                <a:gd name="T6" fmla="*/ 175 w 183"/>
                <a:gd name="T7" fmla="*/ 176 h 183"/>
                <a:gd name="T8" fmla="*/ 175 w 183"/>
                <a:gd name="T9" fmla="*/ 181 h 183"/>
                <a:gd name="T10" fmla="*/ 181 w 183"/>
                <a:gd name="T11" fmla="*/ 181 h 183"/>
                <a:gd name="T12" fmla="*/ 181 w 183"/>
                <a:gd name="T13" fmla="*/ 175 h 183"/>
                <a:gd name="T14" fmla="*/ 177 w 183"/>
                <a:gd name="T15" fmla="*/ 174 h 183"/>
                <a:gd name="T16" fmla="*/ 92 w 183"/>
                <a:gd name="T17" fmla="*/ 90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2" y="8"/>
                  </a:moveTo>
                  <a:cubicBezTo>
                    <a:pt x="3" y="9"/>
                    <a:pt x="5" y="9"/>
                    <a:pt x="7" y="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68"/>
            <p:cNvSpPr>
              <a:spLocks/>
            </p:cNvSpPr>
            <p:nvPr/>
          </p:nvSpPr>
          <p:spPr bwMode="auto">
            <a:xfrm>
              <a:off x="10288588" y="2474913"/>
              <a:ext cx="968375" cy="977900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4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69"/>
            <p:cNvSpPr>
              <a:spLocks/>
            </p:cNvSpPr>
            <p:nvPr/>
          </p:nvSpPr>
          <p:spPr bwMode="auto">
            <a:xfrm>
              <a:off x="10185400" y="2319338"/>
              <a:ext cx="1225550" cy="1236663"/>
            </a:xfrm>
            <a:custGeom>
              <a:avLst/>
              <a:gdLst>
                <a:gd name="T0" fmla="*/ 2 w 383"/>
                <a:gd name="T1" fmla="*/ 2 h 383"/>
                <a:gd name="T2" fmla="*/ 2 w 383"/>
                <a:gd name="T3" fmla="*/ 8 h 383"/>
                <a:gd name="T4" fmla="*/ 7 w 383"/>
                <a:gd name="T5" fmla="*/ 8 h 383"/>
                <a:gd name="T6" fmla="*/ 190 w 383"/>
                <a:gd name="T7" fmla="*/ 192 h 383"/>
                <a:gd name="T8" fmla="*/ 375 w 383"/>
                <a:gd name="T9" fmla="*/ 376 h 383"/>
                <a:gd name="T10" fmla="*/ 376 w 383"/>
                <a:gd name="T11" fmla="*/ 381 h 383"/>
                <a:gd name="T12" fmla="*/ 382 w 383"/>
                <a:gd name="T13" fmla="*/ 381 h 383"/>
                <a:gd name="T14" fmla="*/ 382 w 383"/>
                <a:gd name="T15" fmla="*/ 375 h 383"/>
                <a:gd name="T16" fmla="*/ 377 w 383"/>
                <a:gd name="T17" fmla="*/ 374 h 383"/>
                <a:gd name="T18" fmla="*/ 192 w 383"/>
                <a:gd name="T19" fmla="*/ 190 h 383"/>
                <a:gd name="T20" fmla="*/ 9 w 383"/>
                <a:gd name="T21" fmla="*/ 6 h 383"/>
                <a:gd name="T22" fmla="*/ 8 w 383"/>
                <a:gd name="T23" fmla="*/ 2 h 383"/>
                <a:gd name="T24" fmla="*/ 2 w 383"/>
                <a:gd name="T2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4" y="378"/>
                    <a:pt x="374" y="380"/>
                    <a:pt x="376" y="381"/>
                  </a:cubicBezTo>
                  <a:cubicBezTo>
                    <a:pt x="377" y="383"/>
                    <a:pt x="380" y="383"/>
                    <a:pt x="382" y="381"/>
                  </a:cubicBezTo>
                  <a:cubicBezTo>
                    <a:pt x="383" y="379"/>
                    <a:pt x="383" y="377"/>
                    <a:pt x="382" y="375"/>
                  </a:cubicBezTo>
                  <a:cubicBezTo>
                    <a:pt x="380" y="374"/>
                    <a:pt x="378" y="374"/>
                    <a:pt x="377" y="374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70"/>
            <p:cNvSpPr>
              <a:spLocks/>
            </p:cNvSpPr>
            <p:nvPr/>
          </p:nvSpPr>
          <p:spPr bwMode="auto">
            <a:xfrm>
              <a:off x="10339388" y="2422525"/>
              <a:ext cx="969963" cy="979488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3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71"/>
            <p:cNvSpPr>
              <a:spLocks/>
            </p:cNvSpPr>
            <p:nvPr/>
          </p:nvSpPr>
          <p:spPr bwMode="auto">
            <a:xfrm>
              <a:off x="10210800" y="2241550"/>
              <a:ext cx="1276350" cy="1289050"/>
            </a:xfrm>
            <a:custGeom>
              <a:avLst/>
              <a:gdLst>
                <a:gd name="T0" fmla="*/ 8 w 399"/>
                <a:gd name="T1" fmla="*/ 1 h 399"/>
                <a:gd name="T2" fmla="*/ 2 w 399"/>
                <a:gd name="T3" fmla="*/ 1 h 399"/>
                <a:gd name="T4" fmla="*/ 2 w 399"/>
                <a:gd name="T5" fmla="*/ 8 h 399"/>
                <a:gd name="T6" fmla="*/ 7 w 399"/>
                <a:gd name="T7" fmla="*/ 8 h 399"/>
                <a:gd name="T8" fmla="*/ 198 w 399"/>
                <a:gd name="T9" fmla="*/ 200 h 399"/>
                <a:gd name="T10" fmla="*/ 391 w 399"/>
                <a:gd name="T11" fmla="*/ 392 h 399"/>
                <a:gd name="T12" fmla="*/ 392 w 399"/>
                <a:gd name="T13" fmla="*/ 397 h 399"/>
                <a:gd name="T14" fmla="*/ 398 w 399"/>
                <a:gd name="T15" fmla="*/ 397 h 399"/>
                <a:gd name="T16" fmla="*/ 398 w 399"/>
                <a:gd name="T17" fmla="*/ 391 h 399"/>
                <a:gd name="T18" fmla="*/ 393 w 399"/>
                <a:gd name="T19" fmla="*/ 390 h 399"/>
                <a:gd name="T20" fmla="*/ 200 w 399"/>
                <a:gd name="T21" fmla="*/ 198 h 399"/>
                <a:gd name="T22" fmla="*/ 9 w 399"/>
                <a:gd name="T23" fmla="*/ 6 h 399"/>
                <a:gd name="T24" fmla="*/ 8 w 399"/>
                <a:gd name="T25" fmla="*/ 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99">
                  <a:moveTo>
                    <a:pt x="8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90" y="394"/>
                    <a:pt x="390" y="396"/>
                    <a:pt x="392" y="397"/>
                  </a:cubicBezTo>
                  <a:cubicBezTo>
                    <a:pt x="393" y="399"/>
                    <a:pt x="396" y="399"/>
                    <a:pt x="398" y="397"/>
                  </a:cubicBezTo>
                  <a:cubicBezTo>
                    <a:pt x="399" y="395"/>
                    <a:pt x="399" y="393"/>
                    <a:pt x="398" y="391"/>
                  </a:cubicBezTo>
                  <a:cubicBezTo>
                    <a:pt x="396" y="390"/>
                    <a:pt x="394" y="390"/>
                    <a:pt x="393" y="390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72"/>
            <p:cNvSpPr>
              <a:spLocks/>
            </p:cNvSpPr>
            <p:nvPr/>
          </p:nvSpPr>
          <p:spPr bwMode="auto">
            <a:xfrm>
              <a:off x="11517313" y="2846388"/>
              <a:ext cx="233363" cy="28575"/>
            </a:xfrm>
            <a:custGeom>
              <a:avLst/>
              <a:gdLst>
                <a:gd name="T0" fmla="*/ 65 w 73"/>
                <a:gd name="T1" fmla="*/ 7 h 9"/>
                <a:gd name="T2" fmla="*/ 71 w 73"/>
                <a:gd name="T3" fmla="*/ 7 h 9"/>
                <a:gd name="T4" fmla="*/ 71 w 73"/>
                <a:gd name="T5" fmla="*/ 1 h 9"/>
                <a:gd name="T6" fmla="*/ 65 w 73"/>
                <a:gd name="T7" fmla="*/ 1 h 9"/>
                <a:gd name="T8" fmla="*/ 64 w 73"/>
                <a:gd name="T9" fmla="*/ 3 h 9"/>
                <a:gd name="T10" fmla="*/ 8 w 73"/>
                <a:gd name="T11" fmla="*/ 3 h 9"/>
                <a:gd name="T12" fmla="*/ 7 w 73"/>
                <a:gd name="T13" fmla="*/ 1 h 9"/>
                <a:gd name="T14" fmla="*/ 1 w 73"/>
                <a:gd name="T15" fmla="*/ 1 h 9"/>
                <a:gd name="T16" fmla="*/ 1 w 73"/>
                <a:gd name="T17" fmla="*/ 7 h 9"/>
                <a:gd name="T18" fmla="*/ 7 w 73"/>
                <a:gd name="T19" fmla="*/ 7 h 9"/>
                <a:gd name="T20" fmla="*/ 8 w 73"/>
                <a:gd name="T21" fmla="*/ 6 h 9"/>
                <a:gd name="T22" fmla="*/ 64 w 73"/>
                <a:gd name="T23" fmla="*/ 6 h 9"/>
                <a:gd name="T24" fmla="*/ 65 w 73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">
                  <a:moveTo>
                    <a:pt x="65" y="7"/>
                  </a:moveTo>
                  <a:cubicBezTo>
                    <a:pt x="67" y="9"/>
                    <a:pt x="70" y="9"/>
                    <a:pt x="71" y="7"/>
                  </a:cubicBezTo>
                  <a:cubicBezTo>
                    <a:pt x="73" y="6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6" y="9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73"/>
            <p:cNvSpPr>
              <a:spLocks noEditPoints="1"/>
            </p:cNvSpPr>
            <p:nvPr/>
          </p:nvSpPr>
          <p:spPr bwMode="auto">
            <a:xfrm>
              <a:off x="11288713" y="2516188"/>
              <a:ext cx="215900" cy="212725"/>
            </a:xfrm>
            <a:custGeom>
              <a:avLst/>
              <a:gdLst>
                <a:gd name="T0" fmla="*/ 56 w 67"/>
                <a:gd name="T1" fmla="*/ 64 h 66"/>
                <a:gd name="T2" fmla="*/ 64 w 67"/>
                <a:gd name="T3" fmla="*/ 64 h 66"/>
                <a:gd name="T4" fmla="*/ 64 w 67"/>
                <a:gd name="T5" fmla="*/ 56 h 66"/>
                <a:gd name="T6" fmla="*/ 57 w 67"/>
                <a:gd name="T7" fmla="*/ 55 h 66"/>
                <a:gd name="T8" fmla="*/ 11 w 67"/>
                <a:gd name="T9" fmla="*/ 9 h 66"/>
                <a:gd name="T10" fmla="*/ 10 w 67"/>
                <a:gd name="T11" fmla="*/ 2 h 66"/>
                <a:gd name="T12" fmla="*/ 2 w 67"/>
                <a:gd name="T13" fmla="*/ 2 h 66"/>
                <a:gd name="T14" fmla="*/ 2 w 67"/>
                <a:gd name="T15" fmla="*/ 10 h 66"/>
                <a:gd name="T16" fmla="*/ 9 w 67"/>
                <a:gd name="T17" fmla="*/ 11 h 66"/>
                <a:gd name="T18" fmla="*/ 55 w 67"/>
                <a:gd name="T19" fmla="*/ 57 h 66"/>
                <a:gd name="T20" fmla="*/ 56 w 67"/>
                <a:gd name="T21" fmla="*/ 64 h 66"/>
                <a:gd name="T22" fmla="*/ 58 w 67"/>
                <a:gd name="T23" fmla="*/ 58 h 66"/>
                <a:gd name="T24" fmla="*/ 62 w 67"/>
                <a:gd name="T25" fmla="*/ 58 h 66"/>
                <a:gd name="T26" fmla="*/ 62 w 67"/>
                <a:gd name="T27" fmla="*/ 62 h 66"/>
                <a:gd name="T28" fmla="*/ 58 w 67"/>
                <a:gd name="T29" fmla="*/ 62 h 66"/>
                <a:gd name="T30" fmla="*/ 58 w 67"/>
                <a:gd name="T31" fmla="*/ 58 h 66"/>
                <a:gd name="T32" fmla="*/ 8 w 67"/>
                <a:gd name="T33" fmla="*/ 8 h 66"/>
                <a:gd name="T34" fmla="*/ 4 w 67"/>
                <a:gd name="T35" fmla="*/ 8 h 66"/>
                <a:gd name="T36" fmla="*/ 4 w 67"/>
                <a:gd name="T37" fmla="*/ 4 h 66"/>
                <a:gd name="T38" fmla="*/ 8 w 67"/>
                <a:gd name="T39" fmla="*/ 4 h 66"/>
                <a:gd name="T40" fmla="*/ 8 w 67"/>
                <a:gd name="T4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6">
                  <a:moveTo>
                    <a:pt x="56" y="64"/>
                  </a:moveTo>
                  <a:cubicBezTo>
                    <a:pt x="59" y="66"/>
                    <a:pt x="62" y="66"/>
                    <a:pt x="64" y="64"/>
                  </a:cubicBezTo>
                  <a:cubicBezTo>
                    <a:pt x="67" y="62"/>
                    <a:pt x="67" y="58"/>
                    <a:pt x="64" y="56"/>
                  </a:cubicBezTo>
                  <a:cubicBezTo>
                    <a:pt x="62" y="54"/>
                    <a:pt x="60" y="54"/>
                    <a:pt x="57" y="5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4" y="62"/>
                    <a:pt x="56" y="64"/>
                  </a:cubicBezTo>
                  <a:close/>
                  <a:moveTo>
                    <a:pt x="58" y="58"/>
                  </a:moveTo>
                  <a:cubicBezTo>
                    <a:pt x="59" y="57"/>
                    <a:pt x="61" y="57"/>
                    <a:pt x="62" y="58"/>
                  </a:cubicBezTo>
                  <a:cubicBezTo>
                    <a:pt x="63" y="59"/>
                    <a:pt x="63" y="61"/>
                    <a:pt x="62" y="62"/>
                  </a:cubicBezTo>
                  <a:cubicBezTo>
                    <a:pt x="61" y="63"/>
                    <a:pt x="59" y="63"/>
                    <a:pt x="58" y="62"/>
                  </a:cubicBezTo>
                  <a:cubicBezTo>
                    <a:pt x="57" y="61"/>
                    <a:pt x="57" y="59"/>
                    <a:pt x="58" y="58"/>
                  </a:cubicBezTo>
                  <a:close/>
                  <a:moveTo>
                    <a:pt x="8" y="8"/>
                  </a:move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74"/>
            <p:cNvSpPr>
              <a:spLocks/>
            </p:cNvSpPr>
            <p:nvPr/>
          </p:nvSpPr>
          <p:spPr bwMode="auto">
            <a:xfrm>
              <a:off x="10528300" y="3495675"/>
              <a:ext cx="274638" cy="131763"/>
            </a:xfrm>
            <a:custGeom>
              <a:avLst/>
              <a:gdLst>
                <a:gd name="T0" fmla="*/ 7 w 86"/>
                <a:gd name="T1" fmla="*/ 9 h 41"/>
                <a:gd name="T2" fmla="*/ 36 w 86"/>
                <a:gd name="T3" fmla="*/ 38 h 41"/>
                <a:gd name="T4" fmla="*/ 78 w 86"/>
                <a:gd name="T5" fmla="*/ 38 h 41"/>
                <a:gd name="T6" fmla="*/ 79 w 86"/>
                <a:gd name="T7" fmla="*/ 39 h 41"/>
                <a:gd name="T8" fmla="*/ 85 w 86"/>
                <a:gd name="T9" fmla="*/ 39 h 41"/>
                <a:gd name="T10" fmla="*/ 85 w 86"/>
                <a:gd name="T11" fmla="*/ 33 h 41"/>
                <a:gd name="T12" fmla="*/ 79 w 86"/>
                <a:gd name="T13" fmla="*/ 33 h 41"/>
                <a:gd name="T14" fmla="*/ 78 w 86"/>
                <a:gd name="T15" fmla="*/ 35 h 41"/>
                <a:gd name="T16" fmla="*/ 37 w 86"/>
                <a:gd name="T17" fmla="*/ 35 h 41"/>
                <a:gd name="T18" fmla="*/ 9 w 86"/>
                <a:gd name="T19" fmla="*/ 7 h 41"/>
                <a:gd name="T20" fmla="*/ 8 w 86"/>
                <a:gd name="T21" fmla="*/ 2 h 41"/>
                <a:gd name="T22" fmla="*/ 2 w 86"/>
                <a:gd name="T23" fmla="*/ 2 h 41"/>
                <a:gd name="T24" fmla="*/ 2 w 86"/>
                <a:gd name="T25" fmla="*/ 8 h 41"/>
                <a:gd name="T26" fmla="*/ 7 w 86"/>
                <a:gd name="T2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41">
                  <a:moveTo>
                    <a:pt x="7" y="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9"/>
                    <a:pt x="79" y="39"/>
                  </a:cubicBezTo>
                  <a:cubicBezTo>
                    <a:pt x="80" y="41"/>
                    <a:pt x="83" y="41"/>
                    <a:pt x="85" y="39"/>
                  </a:cubicBezTo>
                  <a:cubicBezTo>
                    <a:pt x="86" y="38"/>
                    <a:pt x="86" y="35"/>
                    <a:pt x="85" y="33"/>
                  </a:cubicBezTo>
                  <a:cubicBezTo>
                    <a:pt x="83" y="32"/>
                    <a:pt x="80" y="32"/>
                    <a:pt x="79" y="33"/>
                  </a:cubicBezTo>
                  <a:cubicBezTo>
                    <a:pt x="78" y="34"/>
                    <a:pt x="78" y="34"/>
                    <a:pt x="7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75"/>
            <p:cNvSpPr>
              <a:spLocks/>
            </p:cNvSpPr>
            <p:nvPr/>
          </p:nvSpPr>
          <p:spPr bwMode="auto">
            <a:xfrm>
              <a:off x="10645775" y="3524250"/>
              <a:ext cx="157163" cy="31750"/>
            </a:xfrm>
            <a:custGeom>
              <a:avLst/>
              <a:gdLst>
                <a:gd name="T0" fmla="*/ 8 w 49"/>
                <a:gd name="T1" fmla="*/ 2 h 10"/>
                <a:gd name="T2" fmla="*/ 2 w 49"/>
                <a:gd name="T3" fmla="*/ 2 h 10"/>
                <a:gd name="T4" fmla="*/ 2 w 49"/>
                <a:gd name="T5" fmla="*/ 8 h 10"/>
                <a:gd name="T6" fmla="*/ 8 w 49"/>
                <a:gd name="T7" fmla="*/ 8 h 10"/>
                <a:gd name="T8" fmla="*/ 9 w 49"/>
                <a:gd name="T9" fmla="*/ 6 h 10"/>
                <a:gd name="T10" fmla="*/ 40 w 49"/>
                <a:gd name="T11" fmla="*/ 6 h 10"/>
                <a:gd name="T12" fmla="*/ 41 w 49"/>
                <a:gd name="T13" fmla="*/ 8 h 10"/>
                <a:gd name="T14" fmla="*/ 47 w 49"/>
                <a:gd name="T15" fmla="*/ 8 h 10"/>
                <a:gd name="T16" fmla="*/ 47 w 49"/>
                <a:gd name="T17" fmla="*/ 2 h 10"/>
                <a:gd name="T18" fmla="*/ 41 w 49"/>
                <a:gd name="T19" fmla="*/ 2 h 10"/>
                <a:gd name="T20" fmla="*/ 40 w 49"/>
                <a:gd name="T21" fmla="*/ 4 h 10"/>
                <a:gd name="T22" fmla="*/ 9 w 49"/>
                <a:gd name="T23" fmla="*/ 4 h 10"/>
                <a:gd name="T24" fmla="*/ 8 w 49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0"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3" y="10"/>
                    <a:pt x="46" y="10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76"/>
            <p:cNvSpPr>
              <a:spLocks noEditPoints="1"/>
            </p:cNvSpPr>
            <p:nvPr/>
          </p:nvSpPr>
          <p:spPr bwMode="auto">
            <a:xfrm>
              <a:off x="11071225" y="3414713"/>
              <a:ext cx="307975" cy="196850"/>
            </a:xfrm>
            <a:custGeom>
              <a:avLst/>
              <a:gdLst>
                <a:gd name="T0" fmla="*/ 9 w 96"/>
                <a:gd name="T1" fmla="*/ 11 h 61"/>
                <a:gd name="T2" fmla="*/ 54 w 96"/>
                <a:gd name="T3" fmla="*/ 56 h 61"/>
                <a:gd name="T4" fmla="*/ 84 w 96"/>
                <a:gd name="T5" fmla="*/ 56 h 61"/>
                <a:gd name="T6" fmla="*/ 86 w 96"/>
                <a:gd name="T7" fmla="*/ 59 h 61"/>
                <a:gd name="T8" fmla="*/ 94 w 96"/>
                <a:gd name="T9" fmla="*/ 59 h 61"/>
                <a:gd name="T10" fmla="*/ 94 w 96"/>
                <a:gd name="T11" fmla="*/ 51 h 61"/>
                <a:gd name="T12" fmla="*/ 86 w 96"/>
                <a:gd name="T13" fmla="*/ 51 h 61"/>
                <a:gd name="T14" fmla="*/ 84 w 96"/>
                <a:gd name="T15" fmla="*/ 53 h 61"/>
                <a:gd name="T16" fmla="*/ 55 w 96"/>
                <a:gd name="T17" fmla="*/ 53 h 61"/>
                <a:gd name="T18" fmla="*/ 11 w 96"/>
                <a:gd name="T19" fmla="*/ 9 h 61"/>
                <a:gd name="T20" fmla="*/ 10 w 96"/>
                <a:gd name="T21" fmla="*/ 2 h 61"/>
                <a:gd name="T22" fmla="*/ 2 w 96"/>
                <a:gd name="T23" fmla="*/ 2 h 61"/>
                <a:gd name="T24" fmla="*/ 2 w 96"/>
                <a:gd name="T25" fmla="*/ 10 h 61"/>
                <a:gd name="T26" fmla="*/ 9 w 96"/>
                <a:gd name="T27" fmla="*/ 11 h 61"/>
                <a:gd name="T28" fmla="*/ 88 w 96"/>
                <a:gd name="T29" fmla="*/ 53 h 61"/>
                <a:gd name="T30" fmla="*/ 92 w 96"/>
                <a:gd name="T31" fmla="*/ 53 h 61"/>
                <a:gd name="T32" fmla="*/ 92 w 96"/>
                <a:gd name="T33" fmla="*/ 57 h 61"/>
                <a:gd name="T34" fmla="*/ 88 w 96"/>
                <a:gd name="T35" fmla="*/ 57 h 61"/>
                <a:gd name="T36" fmla="*/ 88 w 96"/>
                <a:gd name="T37" fmla="*/ 53 h 61"/>
                <a:gd name="T38" fmla="*/ 4 w 96"/>
                <a:gd name="T39" fmla="*/ 4 h 61"/>
                <a:gd name="T40" fmla="*/ 8 w 96"/>
                <a:gd name="T41" fmla="*/ 4 h 61"/>
                <a:gd name="T42" fmla="*/ 8 w 96"/>
                <a:gd name="T43" fmla="*/ 8 h 61"/>
                <a:gd name="T44" fmla="*/ 4 w 96"/>
                <a:gd name="T45" fmla="*/ 8 h 61"/>
                <a:gd name="T46" fmla="*/ 4 w 96"/>
                <a:gd name="T4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61">
                  <a:moveTo>
                    <a:pt x="9" y="11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5" y="58"/>
                    <a:pt x="86" y="59"/>
                  </a:cubicBezTo>
                  <a:cubicBezTo>
                    <a:pt x="88" y="61"/>
                    <a:pt x="91" y="61"/>
                    <a:pt x="94" y="59"/>
                  </a:cubicBezTo>
                  <a:cubicBezTo>
                    <a:pt x="96" y="57"/>
                    <a:pt x="96" y="53"/>
                    <a:pt x="94" y="51"/>
                  </a:cubicBezTo>
                  <a:cubicBezTo>
                    <a:pt x="91" y="49"/>
                    <a:pt x="88" y="49"/>
                    <a:pt x="86" y="51"/>
                  </a:cubicBezTo>
                  <a:cubicBezTo>
                    <a:pt x="85" y="52"/>
                    <a:pt x="84" y="52"/>
                    <a:pt x="8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6" y="12"/>
                    <a:pt x="9" y="11"/>
                  </a:cubicBezTo>
                  <a:close/>
                  <a:moveTo>
                    <a:pt x="88" y="53"/>
                  </a:moveTo>
                  <a:cubicBezTo>
                    <a:pt x="89" y="52"/>
                    <a:pt x="90" y="52"/>
                    <a:pt x="92" y="53"/>
                  </a:cubicBezTo>
                  <a:cubicBezTo>
                    <a:pt x="93" y="54"/>
                    <a:pt x="93" y="56"/>
                    <a:pt x="92" y="57"/>
                  </a:cubicBezTo>
                  <a:cubicBezTo>
                    <a:pt x="90" y="58"/>
                    <a:pt x="89" y="58"/>
                    <a:pt x="88" y="57"/>
                  </a:cubicBezTo>
                  <a:cubicBezTo>
                    <a:pt x="86" y="56"/>
                    <a:pt x="86" y="54"/>
                    <a:pt x="88" y="53"/>
                  </a:cubicBezTo>
                  <a:close/>
                  <a:moveTo>
                    <a:pt x="4" y="4"/>
                  </a:move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77"/>
            <p:cNvSpPr>
              <a:spLocks noEditPoints="1"/>
            </p:cNvSpPr>
            <p:nvPr/>
          </p:nvSpPr>
          <p:spPr bwMode="auto">
            <a:xfrm>
              <a:off x="10563225" y="3159125"/>
              <a:ext cx="117475" cy="119063"/>
            </a:xfrm>
            <a:custGeom>
              <a:avLst/>
              <a:gdLst>
                <a:gd name="T0" fmla="*/ 35 w 37"/>
                <a:gd name="T1" fmla="*/ 10 h 37"/>
                <a:gd name="T2" fmla="*/ 35 w 37"/>
                <a:gd name="T3" fmla="*/ 2 h 37"/>
                <a:gd name="T4" fmla="*/ 27 w 37"/>
                <a:gd name="T5" fmla="*/ 2 h 37"/>
                <a:gd name="T6" fmla="*/ 26 w 37"/>
                <a:gd name="T7" fmla="*/ 9 h 37"/>
                <a:gd name="T8" fmla="*/ 9 w 37"/>
                <a:gd name="T9" fmla="*/ 26 h 37"/>
                <a:gd name="T10" fmla="*/ 2 w 37"/>
                <a:gd name="T11" fmla="*/ 27 h 37"/>
                <a:gd name="T12" fmla="*/ 2 w 37"/>
                <a:gd name="T13" fmla="*/ 35 h 37"/>
                <a:gd name="T14" fmla="*/ 10 w 37"/>
                <a:gd name="T15" fmla="*/ 35 h 37"/>
                <a:gd name="T16" fmla="*/ 11 w 37"/>
                <a:gd name="T17" fmla="*/ 28 h 37"/>
                <a:gd name="T18" fmla="*/ 28 w 37"/>
                <a:gd name="T19" fmla="*/ 11 h 37"/>
                <a:gd name="T20" fmla="*/ 35 w 37"/>
                <a:gd name="T21" fmla="*/ 10 h 37"/>
                <a:gd name="T22" fmla="*/ 29 w 37"/>
                <a:gd name="T23" fmla="*/ 4 h 37"/>
                <a:gd name="T24" fmla="*/ 33 w 37"/>
                <a:gd name="T25" fmla="*/ 4 h 37"/>
                <a:gd name="T26" fmla="*/ 33 w 37"/>
                <a:gd name="T27" fmla="*/ 8 h 37"/>
                <a:gd name="T28" fmla="*/ 29 w 37"/>
                <a:gd name="T29" fmla="*/ 8 h 37"/>
                <a:gd name="T30" fmla="*/ 29 w 37"/>
                <a:gd name="T31" fmla="*/ 4 h 37"/>
                <a:gd name="T32" fmla="*/ 8 w 37"/>
                <a:gd name="T33" fmla="*/ 33 h 37"/>
                <a:gd name="T34" fmla="*/ 4 w 37"/>
                <a:gd name="T35" fmla="*/ 33 h 37"/>
                <a:gd name="T36" fmla="*/ 4 w 37"/>
                <a:gd name="T37" fmla="*/ 29 h 37"/>
                <a:gd name="T38" fmla="*/ 8 w 37"/>
                <a:gd name="T39" fmla="*/ 29 h 37"/>
                <a:gd name="T40" fmla="*/ 8 w 37"/>
                <a:gd name="T4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35" y="10"/>
                  </a:moveTo>
                  <a:cubicBezTo>
                    <a:pt x="37" y="8"/>
                    <a:pt x="37" y="4"/>
                    <a:pt x="35" y="2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4"/>
                    <a:pt x="25" y="7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4"/>
                    <a:pt x="4" y="25"/>
                    <a:pt x="2" y="27"/>
                  </a:cubicBezTo>
                  <a:cubicBezTo>
                    <a:pt x="0" y="29"/>
                    <a:pt x="0" y="32"/>
                    <a:pt x="2" y="35"/>
                  </a:cubicBezTo>
                  <a:cubicBezTo>
                    <a:pt x="4" y="37"/>
                    <a:pt x="8" y="37"/>
                    <a:pt x="10" y="35"/>
                  </a:cubicBezTo>
                  <a:cubicBezTo>
                    <a:pt x="12" y="33"/>
                    <a:pt x="12" y="30"/>
                    <a:pt x="11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3" y="12"/>
                    <a:pt x="35" y="10"/>
                  </a:cubicBezTo>
                  <a:close/>
                  <a:moveTo>
                    <a:pt x="29" y="4"/>
                  </a:move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32" y="9"/>
                    <a:pt x="30" y="9"/>
                    <a:pt x="29" y="8"/>
                  </a:cubicBezTo>
                  <a:cubicBezTo>
                    <a:pt x="28" y="7"/>
                    <a:pt x="28" y="5"/>
                    <a:pt x="29" y="4"/>
                  </a:cubicBezTo>
                  <a:close/>
                  <a:moveTo>
                    <a:pt x="8" y="33"/>
                  </a:moveTo>
                  <a:cubicBezTo>
                    <a:pt x="7" y="34"/>
                    <a:pt x="5" y="34"/>
                    <a:pt x="4" y="33"/>
                  </a:cubicBezTo>
                  <a:cubicBezTo>
                    <a:pt x="3" y="32"/>
                    <a:pt x="3" y="30"/>
                    <a:pt x="4" y="29"/>
                  </a:cubicBezTo>
                  <a:cubicBezTo>
                    <a:pt x="5" y="28"/>
                    <a:pt x="7" y="28"/>
                    <a:pt x="8" y="29"/>
                  </a:cubicBezTo>
                  <a:cubicBezTo>
                    <a:pt x="9" y="30"/>
                    <a:pt x="9" y="32"/>
                    <a:pt x="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5" name="Freeform 59"/>
          <p:cNvSpPr>
            <a:spLocks/>
          </p:cNvSpPr>
          <p:nvPr/>
        </p:nvSpPr>
        <p:spPr bwMode="auto">
          <a:xfrm flipH="1">
            <a:off x="4163225" y="1258298"/>
            <a:ext cx="7394395" cy="1386398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一、網路霸凌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en-US" altLang="zh-TW" sz="2400" dirty="0">
                <a:solidFill>
                  <a:schemeClr val="bg1"/>
                </a:solidFill>
                <a:hlinkClick r:id="rId2"/>
              </a:rPr>
              <a:t>BBS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鄉民的正義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、</a:t>
            </a:r>
            <a:r>
              <a:rPr lang="zh-TW" altLang="en-US" sz="2400" dirty="0" smtClean="0">
                <a:solidFill>
                  <a:schemeClr val="bg1"/>
                </a:solidFill>
                <a:hlinkClick r:id="rId2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hlinkClick r:id="rId3"/>
              </a:rPr>
              <a:t>兇手不只一個</a:t>
            </a:r>
            <a:endParaRPr lang="en-US" altLang="zh-TW" sz="2400" dirty="0">
              <a:solidFill>
                <a:schemeClr val="bg1"/>
              </a:solidFill>
            </a:endParaRP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0461" y="3130796"/>
            <a:ext cx="6210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二、資訊識讀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zh-TW" altLang="en-US" sz="2400" dirty="0">
                <a:solidFill>
                  <a:schemeClr val="bg1"/>
                </a:solidFill>
                <a:hlinkClick r:id="rId4"/>
              </a:rPr>
              <a:t>我的飛炫阿嬤</a:t>
            </a:r>
            <a:r>
              <a:rPr lang="zh-TW" altLang="en-US" sz="2400" dirty="0">
                <a:solidFill>
                  <a:schemeClr val="bg1"/>
                </a:solidFill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hlinkClick r:id="rId5"/>
              </a:rPr>
              <a:t>LINE</a:t>
            </a:r>
            <a:r>
              <a:rPr lang="zh-TW" altLang="en-US" sz="2400" dirty="0">
                <a:solidFill>
                  <a:schemeClr val="bg1"/>
                </a:solidFill>
                <a:hlinkClick r:id="rId5"/>
              </a:rPr>
              <a:t>免費貼圖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229101" y="2338033"/>
            <a:ext cx="1127852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47386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533166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0 w 1670769"/>
              <a:gd name="connsiteY0" fmla="*/ 456882 h 456882"/>
              <a:gd name="connsiteX1" fmla="*/ 114221 w 1670769"/>
              <a:gd name="connsiteY1" fmla="*/ 0 h 456882"/>
              <a:gd name="connsiteX2" fmla="*/ 1387113 w 1670769"/>
              <a:gd name="connsiteY2" fmla="*/ 0 h 456882"/>
              <a:gd name="connsiteX3" fmla="*/ 1670769 w 1670769"/>
              <a:gd name="connsiteY3" fmla="*/ 290194 h 456882"/>
              <a:gd name="connsiteX4" fmla="*/ 1666433 w 1670769"/>
              <a:gd name="connsiteY4" fmla="*/ 456882 h 456882"/>
              <a:gd name="connsiteX5" fmla="*/ 0 w 1670769"/>
              <a:gd name="connsiteY5" fmla="*/ 456882 h 456882"/>
              <a:gd name="connsiteX0" fmla="*/ 17441 w 1688210"/>
              <a:gd name="connsiteY0" fmla="*/ 456882 h 456882"/>
              <a:gd name="connsiteX1" fmla="*/ 2284 w 1688210"/>
              <a:gd name="connsiteY1" fmla="*/ 290197 h 456882"/>
              <a:gd name="connsiteX2" fmla="*/ 131662 w 1688210"/>
              <a:gd name="connsiteY2" fmla="*/ 0 h 456882"/>
              <a:gd name="connsiteX3" fmla="*/ 1404554 w 1688210"/>
              <a:gd name="connsiteY3" fmla="*/ 0 h 456882"/>
              <a:gd name="connsiteX4" fmla="*/ 1688210 w 1688210"/>
              <a:gd name="connsiteY4" fmla="*/ 290194 h 456882"/>
              <a:gd name="connsiteX5" fmla="*/ 1683874 w 1688210"/>
              <a:gd name="connsiteY5" fmla="*/ 456882 h 456882"/>
              <a:gd name="connsiteX6" fmla="*/ 17441 w 1688210"/>
              <a:gd name="connsiteY6" fmla="*/ 456882 h 456882"/>
              <a:gd name="connsiteX0" fmla="*/ 56 w 1689875"/>
              <a:gd name="connsiteY0" fmla="*/ 456882 h 456882"/>
              <a:gd name="connsiteX1" fmla="*/ 3949 w 1689875"/>
              <a:gd name="connsiteY1" fmla="*/ 290197 h 456882"/>
              <a:gd name="connsiteX2" fmla="*/ 133327 w 1689875"/>
              <a:gd name="connsiteY2" fmla="*/ 0 h 456882"/>
              <a:gd name="connsiteX3" fmla="*/ 1406219 w 1689875"/>
              <a:gd name="connsiteY3" fmla="*/ 0 h 456882"/>
              <a:gd name="connsiteX4" fmla="*/ 1689875 w 1689875"/>
              <a:gd name="connsiteY4" fmla="*/ 290194 h 456882"/>
              <a:gd name="connsiteX5" fmla="*/ 1685539 w 1689875"/>
              <a:gd name="connsiteY5" fmla="*/ 456882 h 456882"/>
              <a:gd name="connsiteX6" fmla="*/ 56 w 1689875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133271 w 1689819"/>
              <a:gd name="connsiteY2" fmla="*/ 0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  <a:gd name="connsiteX0" fmla="*/ 0 w 1689819"/>
              <a:gd name="connsiteY0" fmla="*/ 456882 h 456882"/>
              <a:gd name="connsiteX1" fmla="*/ 3893 w 1689819"/>
              <a:gd name="connsiteY1" fmla="*/ 290197 h 456882"/>
              <a:gd name="connsiteX2" fmla="*/ 282496 w 1689819"/>
              <a:gd name="connsiteY2" fmla="*/ 2 h 456882"/>
              <a:gd name="connsiteX3" fmla="*/ 1406163 w 1689819"/>
              <a:gd name="connsiteY3" fmla="*/ 0 h 456882"/>
              <a:gd name="connsiteX4" fmla="*/ 1689819 w 1689819"/>
              <a:gd name="connsiteY4" fmla="*/ 290194 h 456882"/>
              <a:gd name="connsiteX5" fmla="*/ 1685483 w 1689819"/>
              <a:gd name="connsiteY5" fmla="*/ 456882 h 456882"/>
              <a:gd name="connsiteX6" fmla="*/ 0 w 1689819"/>
              <a:gd name="connsiteY6" fmla="*/ 456882 h 45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Rectangle 5"/>
          <p:cNvSpPr>
            <a:spLocks noChangeArrowheads="1"/>
          </p:cNvSpPr>
          <p:nvPr/>
        </p:nvSpPr>
        <p:spPr bwMode="auto">
          <a:xfrm rot="5400000">
            <a:off x="10610580" y="2546280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 rot="5400000">
            <a:off x="10115606" y="288971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" name="Rectangle 5"/>
          <p:cNvSpPr>
            <a:spLocks noChangeArrowheads="1"/>
          </p:cNvSpPr>
          <p:nvPr/>
        </p:nvSpPr>
        <p:spPr bwMode="auto">
          <a:xfrm rot="5400000">
            <a:off x="10544861" y="469695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 rot="5400000">
            <a:off x="10102053" y="534336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18900000">
            <a:off x="2822666" y="3095631"/>
            <a:ext cx="2440782" cy="2390775"/>
            <a:chOff x="5187949" y="2651125"/>
            <a:chExt cx="2440782" cy="2390775"/>
          </a:xfrm>
          <a:solidFill>
            <a:srgbClr val="FFFFFF">
              <a:alpha val="10000"/>
            </a:srgbClr>
          </a:solidFill>
        </p:grpSpPr>
        <p:sp>
          <p:nvSpPr>
            <p:cNvPr id="322" name="Freeform 475"/>
            <p:cNvSpPr>
              <a:spLocks/>
            </p:cNvSpPr>
            <p:nvPr/>
          </p:nvSpPr>
          <p:spPr bwMode="auto">
            <a:xfrm>
              <a:off x="6266656" y="2789235"/>
              <a:ext cx="1362075" cy="1952625"/>
            </a:xfrm>
            <a:custGeom>
              <a:avLst/>
              <a:gdLst>
                <a:gd name="T0" fmla="*/ 22 w 201"/>
                <a:gd name="T1" fmla="*/ 0 h 285"/>
                <a:gd name="T2" fmla="*/ 19 w 201"/>
                <a:gd name="T3" fmla="*/ 1 h 285"/>
                <a:gd name="T4" fmla="*/ 18 w 201"/>
                <a:gd name="T5" fmla="*/ 6 h 285"/>
                <a:gd name="T6" fmla="*/ 2 w 201"/>
                <a:gd name="T7" fmla="*/ 23 h 285"/>
                <a:gd name="T8" fmla="*/ 0 w 201"/>
                <a:gd name="T9" fmla="*/ 87 h 285"/>
                <a:gd name="T10" fmla="*/ 197 w 201"/>
                <a:gd name="T11" fmla="*/ 285 h 285"/>
                <a:gd name="T12" fmla="*/ 201 w 201"/>
                <a:gd name="T13" fmla="*/ 285 h 285"/>
                <a:gd name="T14" fmla="*/ 2 w 201"/>
                <a:gd name="T15" fmla="*/ 86 h 285"/>
                <a:gd name="T16" fmla="*/ 4 w 201"/>
                <a:gd name="T17" fmla="*/ 24 h 285"/>
                <a:gd name="T18" fmla="*/ 20 w 201"/>
                <a:gd name="T19" fmla="*/ 8 h 285"/>
                <a:gd name="T20" fmla="*/ 22 w 201"/>
                <a:gd name="T21" fmla="*/ 8 h 285"/>
                <a:gd name="T22" fmla="*/ 25 w 201"/>
                <a:gd name="T23" fmla="*/ 7 h 285"/>
                <a:gd name="T24" fmla="*/ 25 w 201"/>
                <a:gd name="T25" fmla="*/ 1 h 285"/>
                <a:gd name="T26" fmla="*/ 22 w 201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85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97" y="285"/>
                    <a:pt x="197" y="285"/>
                    <a:pt x="197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489"/>
            <p:cNvSpPr>
              <a:spLocks/>
            </p:cNvSpPr>
            <p:nvPr/>
          </p:nvSpPr>
          <p:spPr bwMode="auto">
            <a:xfrm>
              <a:off x="5187949" y="2651125"/>
              <a:ext cx="2222500" cy="2390775"/>
            </a:xfrm>
            <a:custGeom>
              <a:avLst/>
              <a:gdLst>
                <a:gd name="T0" fmla="*/ 5 w 328"/>
                <a:gd name="T1" fmla="*/ 0 h 349"/>
                <a:gd name="T2" fmla="*/ 2 w 328"/>
                <a:gd name="T3" fmla="*/ 1 h 349"/>
                <a:gd name="T4" fmla="*/ 2 w 328"/>
                <a:gd name="T5" fmla="*/ 7 h 349"/>
                <a:gd name="T6" fmla="*/ 5 w 328"/>
                <a:gd name="T7" fmla="*/ 8 h 349"/>
                <a:gd name="T8" fmla="*/ 6 w 328"/>
                <a:gd name="T9" fmla="*/ 8 h 349"/>
                <a:gd name="T10" fmla="*/ 324 w 328"/>
                <a:gd name="T11" fmla="*/ 326 h 349"/>
                <a:gd name="T12" fmla="*/ 301 w 328"/>
                <a:gd name="T13" fmla="*/ 349 h 349"/>
                <a:gd name="T14" fmla="*/ 305 w 328"/>
                <a:gd name="T15" fmla="*/ 349 h 349"/>
                <a:gd name="T16" fmla="*/ 328 w 328"/>
                <a:gd name="T17" fmla="*/ 326 h 349"/>
                <a:gd name="T18" fmla="*/ 8 w 328"/>
                <a:gd name="T19" fmla="*/ 6 h 349"/>
                <a:gd name="T20" fmla="*/ 8 w 328"/>
                <a:gd name="T21" fmla="*/ 1 h 349"/>
                <a:gd name="T22" fmla="*/ 5 w 328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49">
                  <a:moveTo>
                    <a:pt x="5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324" y="326"/>
                    <a:pt x="324" y="326"/>
                    <a:pt x="324" y="326"/>
                  </a:cubicBezTo>
                  <a:cubicBezTo>
                    <a:pt x="301" y="349"/>
                    <a:pt x="301" y="349"/>
                    <a:pt x="301" y="349"/>
                  </a:cubicBezTo>
                  <a:cubicBezTo>
                    <a:pt x="305" y="349"/>
                    <a:pt x="305" y="349"/>
                    <a:pt x="305" y="349"/>
                  </a:cubicBezTo>
                  <a:cubicBezTo>
                    <a:pt x="328" y="326"/>
                    <a:pt x="328" y="326"/>
                    <a:pt x="328" y="3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5" name="任意多边形 274"/>
          <p:cNvSpPr/>
          <p:nvPr/>
        </p:nvSpPr>
        <p:spPr>
          <a:xfrm rot="5400000">
            <a:off x="10265061" y="3149403"/>
            <a:ext cx="1678483" cy="1737764"/>
          </a:xfrm>
          <a:custGeom>
            <a:avLst/>
            <a:gdLst>
              <a:gd name="connsiteX0" fmla="*/ 0 w 1678483"/>
              <a:gd name="connsiteY0" fmla="*/ 868882 h 1737764"/>
              <a:gd name="connsiteX1" fmla="*/ 0 w 1678483"/>
              <a:gd name="connsiteY1" fmla="*/ 434441 h 1737764"/>
              <a:gd name="connsiteX2" fmla="*/ 434441 w 1678483"/>
              <a:gd name="connsiteY2" fmla="*/ 0 h 1737764"/>
              <a:gd name="connsiteX3" fmla="*/ 1242661 w 1678483"/>
              <a:gd name="connsiteY3" fmla="*/ 0 h 1737764"/>
              <a:gd name="connsiteX4" fmla="*/ 1677102 w 1678483"/>
              <a:gd name="connsiteY4" fmla="*/ 434441 h 1737764"/>
              <a:gd name="connsiteX5" fmla="*/ 1677102 w 1678483"/>
              <a:gd name="connsiteY5" fmla="*/ 868882 h 1737764"/>
              <a:gd name="connsiteX6" fmla="*/ 1678483 w 1678483"/>
              <a:gd name="connsiteY6" fmla="*/ 868882 h 1737764"/>
              <a:gd name="connsiteX7" fmla="*/ 1678483 w 1678483"/>
              <a:gd name="connsiteY7" fmla="*/ 1303323 h 1737764"/>
              <a:gd name="connsiteX8" fmla="*/ 1244042 w 1678483"/>
              <a:gd name="connsiteY8" fmla="*/ 1737764 h 1737764"/>
              <a:gd name="connsiteX9" fmla="*/ 435822 w 1678483"/>
              <a:gd name="connsiteY9" fmla="*/ 1737764 h 1737764"/>
              <a:gd name="connsiteX10" fmla="*/ 1381 w 1678483"/>
              <a:gd name="connsiteY10" fmla="*/ 1303323 h 1737764"/>
              <a:gd name="connsiteX11" fmla="*/ 1381 w 1678483"/>
              <a:gd name="connsiteY11" fmla="*/ 868882 h 17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483" h="1737764">
                <a:moveTo>
                  <a:pt x="0" y="868882"/>
                </a:moveTo>
                <a:lnTo>
                  <a:pt x="0" y="434441"/>
                </a:lnTo>
                <a:lnTo>
                  <a:pt x="434441" y="0"/>
                </a:lnTo>
                <a:lnTo>
                  <a:pt x="1242661" y="0"/>
                </a:lnTo>
                <a:lnTo>
                  <a:pt x="1677102" y="434441"/>
                </a:lnTo>
                <a:lnTo>
                  <a:pt x="1677102" y="868882"/>
                </a:lnTo>
                <a:lnTo>
                  <a:pt x="1678483" y="868882"/>
                </a:lnTo>
                <a:lnTo>
                  <a:pt x="1678483" y="1303323"/>
                </a:lnTo>
                <a:lnTo>
                  <a:pt x="1244042" y="1737764"/>
                </a:lnTo>
                <a:lnTo>
                  <a:pt x="435822" y="1737764"/>
                </a:lnTo>
                <a:lnTo>
                  <a:pt x="1381" y="1303323"/>
                </a:lnTo>
                <a:lnTo>
                  <a:pt x="1381" y="8688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rcRect l="1238" t="43100" r="20669" b="4559"/>
          <a:stretch>
            <a:fillRect/>
          </a:stretch>
        </p:blipFill>
        <p:spPr>
          <a:xfrm>
            <a:off x="10304779" y="3226907"/>
            <a:ext cx="1737764" cy="1678483"/>
          </a:xfrm>
          <a:custGeom>
            <a:avLst/>
            <a:gdLst>
              <a:gd name="connsiteX0" fmla="*/ 868882 w 1737764"/>
              <a:gd name="connsiteY0" fmla="*/ 0 h 1678483"/>
              <a:gd name="connsiteX1" fmla="*/ 1303323 w 1737764"/>
              <a:gd name="connsiteY1" fmla="*/ 0 h 1678483"/>
              <a:gd name="connsiteX2" fmla="*/ 1737764 w 1737764"/>
              <a:gd name="connsiteY2" fmla="*/ 434441 h 1678483"/>
              <a:gd name="connsiteX3" fmla="*/ 1737764 w 1737764"/>
              <a:gd name="connsiteY3" fmla="*/ 1242661 h 1678483"/>
              <a:gd name="connsiteX4" fmla="*/ 1303323 w 1737764"/>
              <a:gd name="connsiteY4" fmla="*/ 1677102 h 1678483"/>
              <a:gd name="connsiteX5" fmla="*/ 868882 w 1737764"/>
              <a:gd name="connsiteY5" fmla="*/ 1677102 h 1678483"/>
              <a:gd name="connsiteX6" fmla="*/ 868882 w 1737764"/>
              <a:gd name="connsiteY6" fmla="*/ 1678483 h 1678483"/>
              <a:gd name="connsiteX7" fmla="*/ 434441 w 1737764"/>
              <a:gd name="connsiteY7" fmla="*/ 1678483 h 1678483"/>
              <a:gd name="connsiteX8" fmla="*/ 0 w 1737764"/>
              <a:gd name="connsiteY8" fmla="*/ 1244042 h 1678483"/>
              <a:gd name="connsiteX9" fmla="*/ 0 w 1737764"/>
              <a:gd name="connsiteY9" fmla="*/ 435822 h 1678483"/>
              <a:gd name="connsiteX10" fmla="*/ 434441 w 1737764"/>
              <a:gd name="connsiteY10" fmla="*/ 1381 h 1678483"/>
              <a:gd name="connsiteX11" fmla="*/ 868882 w 1737764"/>
              <a:gd name="connsiteY11" fmla="*/ 1381 h 16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764" h="1678483">
                <a:moveTo>
                  <a:pt x="868882" y="0"/>
                </a:moveTo>
                <a:lnTo>
                  <a:pt x="1303323" y="0"/>
                </a:lnTo>
                <a:lnTo>
                  <a:pt x="1737764" y="434441"/>
                </a:lnTo>
                <a:lnTo>
                  <a:pt x="1737764" y="1242661"/>
                </a:lnTo>
                <a:lnTo>
                  <a:pt x="1303323" y="1677102"/>
                </a:lnTo>
                <a:lnTo>
                  <a:pt x="868882" y="1677102"/>
                </a:lnTo>
                <a:lnTo>
                  <a:pt x="868882" y="1678483"/>
                </a:lnTo>
                <a:lnTo>
                  <a:pt x="434441" y="1678483"/>
                </a:lnTo>
                <a:lnTo>
                  <a:pt x="0" y="1244042"/>
                </a:lnTo>
                <a:lnTo>
                  <a:pt x="0" y="435822"/>
                </a:lnTo>
                <a:lnTo>
                  <a:pt x="434441" y="1381"/>
                </a:lnTo>
                <a:lnTo>
                  <a:pt x="868882" y="1381"/>
                </a:lnTo>
                <a:close/>
              </a:path>
            </a:pathLst>
          </a:custGeom>
        </p:spPr>
      </p:pic>
      <p:sp>
        <p:nvSpPr>
          <p:cNvPr id="364" name="任意多边形 363"/>
          <p:cNvSpPr/>
          <p:nvPr/>
        </p:nvSpPr>
        <p:spPr>
          <a:xfrm rot="16200000">
            <a:off x="4961076" y="-1463958"/>
            <a:ext cx="1396759" cy="8013981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767764" y="311880"/>
            <a:ext cx="314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r>
              <a:rPr lang="zh-TW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</a:t>
            </a:r>
            <a:endParaRPr lang="en-US" altLang="zh-TW" sz="4400" b="1" dirty="0" smtClean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图表 3"/>
          <p:cNvGraphicFramePr/>
          <p:nvPr>
            <p:extLst/>
          </p:nvPr>
        </p:nvGraphicFramePr>
        <p:xfrm>
          <a:off x="2374925" y="1437468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4" name="Freeform 489"/>
          <p:cNvSpPr>
            <a:spLocks/>
          </p:cNvSpPr>
          <p:nvPr/>
        </p:nvSpPr>
        <p:spPr bwMode="auto">
          <a:xfrm rot="18900000">
            <a:off x="2617753" y="3003247"/>
            <a:ext cx="2222500" cy="2390775"/>
          </a:xfrm>
          <a:custGeom>
            <a:avLst/>
            <a:gdLst>
              <a:gd name="T0" fmla="*/ 5 w 328"/>
              <a:gd name="T1" fmla="*/ 0 h 349"/>
              <a:gd name="T2" fmla="*/ 2 w 328"/>
              <a:gd name="T3" fmla="*/ 1 h 349"/>
              <a:gd name="T4" fmla="*/ 2 w 328"/>
              <a:gd name="T5" fmla="*/ 7 h 349"/>
              <a:gd name="T6" fmla="*/ 5 w 328"/>
              <a:gd name="T7" fmla="*/ 8 h 349"/>
              <a:gd name="T8" fmla="*/ 6 w 328"/>
              <a:gd name="T9" fmla="*/ 8 h 349"/>
              <a:gd name="T10" fmla="*/ 324 w 328"/>
              <a:gd name="T11" fmla="*/ 326 h 349"/>
              <a:gd name="T12" fmla="*/ 301 w 328"/>
              <a:gd name="T13" fmla="*/ 349 h 349"/>
              <a:gd name="T14" fmla="*/ 305 w 328"/>
              <a:gd name="T15" fmla="*/ 349 h 349"/>
              <a:gd name="T16" fmla="*/ 328 w 328"/>
              <a:gd name="T17" fmla="*/ 326 h 349"/>
              <a:gd name="T18" fmla="*/ 8 w 328"/>
              <a:gd name="T19" fmla="*/ 6 h 349"/>
              <a:gd name="T20" fmla="*/ 8 w 328"/>
              <a:gd name="T21" fmla="*/ 1 h 349"/>
              <a:gd name="T22" fmla="*/ 5 w 328"/>
              <a:gd name="T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349">
                <a:moveTo>
                  <a:pt x="5" y="0"/>
                </a:moveTo>
                <a:cubicBezTo>
                  <a:pt x="4" y="0"/>
                  <a:pt x="2" y="0"/>
                  <a:pt x="2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01" y="349"/>
                  <a:pt x="301" y="349"/>
                  <a:pt x="301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</a:path>
            </a:pathLst>
          </a:custGeom>
          <a:solidFill>
            <a:srgbClr val="FFFFFF">
              <a:alpha val="1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6" name="Rectangle 5"/>
          <p:cNvSpPr>
            <a:spLocks noChangeArrowheads="1"/>
          </p:cNvSpPr>
          <p:nvPr/>
        </p:nvSpPr>
        <p:spPr bwMode="auto">
          <a:xfrm rot="5400000">
            <a:off x="10356706" y="5945041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90209" y="2355861"/>
            <a:ext cx="295275" cy="570347"/>
            <a:chOff x="-190500" y="2147189"/>
            <a:chExt cx="295275" cy="570347"/>
          </a:xfrm>
        </p:grpSpPr>
        <p:sp>
          <p:nvSpPr>
            <p:cNvPr id="26" name="平行四边形 2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平行四边形 3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平行四边形 3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平行四边形 3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平行四边形 3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Rectangle 96"/>
          <p:cNvSpPr/>
          <p:nvPr/>
        </p:nvSpPr>
        <p:spPr>
          <a:xfrm>
            <a:off x="2127577" y="2271609"/>
            <a:ext cx="47801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9050" y="2092175"/>
            <a:ext cx="645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  對於網路資訊真實度的辨別，有哪些方法可以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r>
              <a:rPr lang="zh-TW" altLang="en-US" sz="2400" b="1" dirty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用來教導學生或長輩呢？請討論。</a:t>
            </a:r>
            <a:endParaRPr lang="en-US" altLang="zh-TW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4" grpId="0" animBg="1"/>
      <p:bldP spid="2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562142" y="733594"/>
            <a:ext cx="6268292" cy="6373661"/>
            <a:chOff x="-4776788" y="1414463"/>
            <a:chExt cx="4249738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3"/>
            <p:cNvSpPr>
              <a:spLocks/>
            </p:cNvSpPr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-1394304" y="1648303"/>
              <a:ext cx="77788" cy="6508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5 h 5"/>
                <a:gd name="T4" fmla="*/ 6 w 6"/>
                <a:gd name="T5" fmla="*/ 3 h 5"/>
                <a:gd name="T6" fmla="*/ 6 w 6"/>
                <a:gd name="T7" fmla="*/ 0 h 5"/>
                <a:gd name="T8" fmla="*/ 3 w 6"/>
                <a:gd name="T9" fmla="*/ 0 h 5"/>
                <a:gd name="T10" fmla="*/ 0 w 6"/>
                <a:gd name="T11" fmla="*/ 0 h 5"/>
                <a:gd name="T12" fmla="*/ 4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0"/>
            <p:cNvSpPr>
              <a:spLocks/>
            </p:cNvSpPr>
            <p:nvPr/>
          </p:nvSpPr>
          <p:spPr bwMode="auto">
            <a:xfrm>
              <a:off x="-2491639" y="1710808"/>
              <a:ext cx="1119763" cy="1177595"/>
            </a:xfrm>
            <a:custGeom>
              <a:avLst/>
              <a:gdLst>
                <a:gd name="T0" fmla="*/ 0 w 94"/>
                <a:gd name="T1" fmla="*/ 96 h 96"/>
                <a:gd name="T2" fmla="*/ 1 w 94"/>
                <a:gd name="T3" fmla="*/ 96 h 96"/>
                <a:gd name="T4" fmla="*/ 94 w 94"/>
                <a:gd name="T5" fmla="*/ 1 h 96"/>
                <a:gd name="T6" fmla="*/ 92 w 94"/>
                <a:gd name="T7" fmla="*/ 0 h 96"/>
                <a:gd name="T8" fmla="*/ 0 w 9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96"/>
                    <a:pt x="0" y="96"/>
                    <a:pt x="1" y="96"/>
                  </a:cubicBezTo>
                  <a:cubicBezTo>
                    <a:pt x="32" y="65"/>
                    <a:pt x="63" y="33"/>
                    <a:pt x="94" y="1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62" y="32"/>
                    <a:pt x="31" y="64"/>
                    <a:pt x="0" y="9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00"/>
            <p:cNvSpPr>
              <a:spLocks/>
            </p:cNvSpPr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1"/>
            <p:cNvSpPr>
              <a:spLocks/>
            </p:cNvSpPr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2"/>
            <p:cNvSpPr>
              <a:spLocks/>
            </p:cNvSpPr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3"/>
            <p:cNvSpPr>
              <a:spLocks/>
            </p:cNvSpPr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4"/>
            <p:cNvSpPr>
              <a:spLocks/>
            </p:cNvSpPr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5"/>
            <p:cNvSpPr>
              <a:spLocks/>
            </p:cNvSpPr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06"/>
            <p:cNvSpPr>
              <a:spLocks/>
            </p:cNvSpPr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07"/>
            <p:cNvSpPr>
              <a:spLocks/>
            </p:cNvSpPr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08"/>
            <p:cNvSpPr>
              <a:spLocks/>
            </p:cNvSpPr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9"/>
            <p:cNvSpPr>
              <a:spLocks/>
            </p:cNvSpPr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0"/>
            <p:cNvSpPr>
              <a:spLocks/>
            </p:cNvSpPr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11"/>
            <p:cNvSpPr>
              <a:spLocks/>
            </p:cNvSpPr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12"/>
            <p:cNvSpPr>
              <a:spLocks/>
            </p:cNvSpPr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13"/>
            <p:cNvSpPr>
              <a:spLocks/>
            </p:cNvSpPr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/>
            <p:cNvSpPr>
              <a:spLocks/>
            </p:cNvSpPr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15"/>
            <p:cNvSpPr>
              <a:spLocks/>
            </p:cNvSpPr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16"/>
            <p:cNvSpPr>
              <a:spLocks/>
            </p:cNvSpPr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17"/>
            <p:cNvSpPr>
              <a:spLocks/>
            </p:cNvSpPr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>
              <a:spLocks/>
            </p:cNvSpPr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9"/>
            <p:cNvSpPr>
              <a:spLocks/>
            </p:cNvSpPr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20"/>
            <p:cNvSpPr>
              <a:spLocks/>
            </p:cNvSpPr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21"/>
            <p:cNvSpPr>
              <a:spLocks/>
            </p:cNvSpPr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22"/>
            <p:cNvSpPr>
              <a:spLocks/>
            </p:cNvSpPr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23"/>
            <p:cNvSpPr>
              <a:spLocks/>
            </p:cNvSpPr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24"/>
            <p:cNvSpPr>
              <a:spLocks/>
            </p:cNvSpPr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25"/>
            <p:cNvSpPr>
              <a:spLocks/>
            </p:cNvSpPr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26"/>
            <p:cNvSpPr>
              <a:spLocks/>
            </p:cNvSpPr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27"/>
            <p:cNvSpPr>
              <a:spLocks/>
            </p:cNvSpPr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28"/>
            <p:cNvSpPr>
              <a:spLocks/>
            </p:cNvSpPr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9"/>
            <p:cNvSpPr>
              <a:spLocks/>
            </p:cNvSpPr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32"/>
            <p:cNvSpPr>
              <a:spLocks/>
            </p:cNvSpPr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33"/>
            <p:cNvSpPr>
              <a:spLocks/>
            </p:cNvSpPr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34"/>
            <p:cNvSpPr>
              <a:spLocks/>
            </p:cNvSpPr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35"/>
            <p:cNvSpPr>
              <a:spLocks/>
            </p:cNvSpPr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36"/>
            <p:cNvSpPr>
              <a:spLocks/>
            </p:cNvSpPr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37"/>
            <p:cNvSpPr>
              <a:spLocks/>
            </p:cNvSpPr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38"/>
            <p:cNvSpPr>
              <a:spLocks/>
            </p:cNvSpPr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41"/>
            <p:cNvSpPr>
              <a:spLocks/>
            </p:cNvSpPr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42"/>
            <p:cNvSpPr>
              <a:spLocks/>
            </p:cNvSpPr>
            <p:nvPr/>
          </p:nvSpPr>
          <p:spPr bwMode="auto">
            <a:xfrm>
              <a:off x="-565150" y="3575051"/>
              <a:ext cx="38100" cy="65088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5 h 5"/>
                <a:gd name="T4" fmla="*/ 2 w 3"/>
                <a:gd name="T5" fmla="*/ 3 h 5"/>
                <a:gd name="T6" fmla="*/ 3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43"/>
            <p:cNvSpPr>
              <a:spLocks/>
            </p:cNvSpPr>
            <p:nvPr/>
          </p:nvSpPr>
          <p:spPr bwMode="auto">
            <a:xfrm>
              <a:off x="-1641475" y="3600451"/>
              <a:ext cx="1089025" cy="354013"/>
            </a:xfrm>
            <a:custGeom>
              <a:avLst/>
              <a:gdLst>
                <a:gd name="T0" fmla="*/ 0 w 84"/>
                <a:gd name="T1" fmla="*/ 26 h 27"/>
                <a:gd name="T2" fmla="*/ 0 w 84"/>
                <a:gd name="T3" fmla="*/ 27 h 27"/>
                <a:gd name="T4" fmla="*/ 84 w 84"/>
                <a:gd name="T5" fmla="*/ 1 h 27"/>
                <a:gd name="T6" fmla="*/ 84 w 84"/>
                <a:gd name="T7" fmla="*/ 0 h 27"/>
                <a:gd name="T8" fmla="*/ 0 w 8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7"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8" y="18"/>
                    <a:pt x="56" y="10"/>
                    <a:pt x="8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6" y="9"/>
                    <a:pt x="28" y="18"/>
                    <a:pt x="0" y="2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44"/>
            <p:cNvSpPr>
              <a:spLocks/>
            </p:cNvSpPr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45"/>
            <p:cNvSpPr>
              <a:spLocks/>
            </p:cNvSpPr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46"/>
            <p:cNvSpPr>
              <a:spLocks/>
            </p:cNvSpPr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47"/>
            <p:cNvSpPr>
              <a:spLocks/>
            </p:cNvSpPr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48"/>
            <p:cNvSpPr>
              <a:spLocks/>
            </p:cNvSpPr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9"/>
            <p:cNvSpPr>
              <a:spLocks/>
            </p:cNvSpPr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50"/>
            <p:cNvSpPr>
              <a:spLocks/>
            </p:cNvSpPr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60"/>
            <p:cNvSpPr>
              <a:spLocks/>
            </p:cNvSpPr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64"/>
            <p:cNvSpPr>
              <a:spLocks/>
            </p:cNvSpPr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66"/>
            <p:cNvSpPr>
              <a:spLocks/>
            </p:cNvSpPr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73"/>
            <p:cNvSpPr>
              <a:spLocks/>
            </p:cNvSpPr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75"/>
            <p:cNvSpPr>
              <a:spLocks/>
            </p:cNvSpPr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6"/>
            <p:cNvSpPr>
              <a:spLocks/>
            </p:cNvSpPr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93"/>
            <p:cNvSpPr>
              <a:spLocks/>
            </p:cNvSpPr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94"/>
            <p:cNvSpPr>
              <a:spLocks/>
            </p:cNvSpPr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95"/>
            <p:cNvSpPr>
              <a:spLocks/>
            </p:cNvSpPr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97"/>
            <p:cNvSpPr>
              <a:spLocks/>
            </p:cNvSpPr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00"/>
            <p:cNvSpPr>
              <a:spLocks/>
            </p:cNvSpPr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01"/>
            <p:cNvSpPr>
              <a:spLocks/>
            </p:cNvSpPr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04"/>
            <p:cNvSpPr>
              <a:spLocks/>
            </p:cNvSpPr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126540" y="505388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2"/>
            <p:cNvSpPr>
              <a:spLocks/>
            </p:cNvSpPr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3"/>
            <p:cNvSpPr>
              <a:spLocks/>
            </p:cNvSpPr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4"/>
            <p:cNvSpPr>
              <a:spLocks/>
            </p:cNvSpPr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5"/>
            <p:cNvSpPr>
              <a:spLocks/>
            </p:cNvSpPr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6"/>
            <p:cNvSpPr>
              <a:spLocks/>
            </p:cNvSpPr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48"/>
            <p:cNvSpPr>
              <a:spLocks/>
            </p:cNvSpPr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49"/>
            <p:cNvSpPr>
              <a:spLocks/>
            </p:cNvSpPr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26"/>
            <p:cNvSpPr>
              <a:spLocks/>
            </p:cNvSpPr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27"/>
            <p:cNvSpPr>
              <a:spLocks/>
            </p:cNvSpPr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29"/>
            <p:cNvSpPr>
              <a:spLocks/>
            </p:cNvSpPr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31"/>
            <p:cNvSpPr>
              <a:spLocks/>
            </p:cNvSpPr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32"/>
            <p:cNvSpPr>
              <a:spLocks/>
            </p:cNvSpPr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33"/>
            <p:cNvSpPr>
              <a:spLocks/>
            </p:cNvSpPr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34"/>
            <p:cNvSpPr>
              <a:spLocks/>
            </p:cNvSpPr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35"/>
            <p:cNvSpPr>
              <a:spLocks/>
            </p:cNvSpPr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36"/>
            <p:cNvSpPr>
              <a:spLocks/>
            </p:cNvSpPr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37"/>
            <p:cNvSpPr>
              <a:spLocks/>
            </p:cNvSpPr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38"/>
            <p:cNvSpPr>
              <a:spLocks/>
            </p:cNvSpPr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39"/>
            <p:cNvSpPr>
              <a:spLocks/>
            </p:cNvSpPr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40"/>
            <p:cNvSpPr>
              <a:spLocks/>
            </p:cNvSpPr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41"/>
            <p:cNvSpPr>
              <a:spLocks/>
            </p:cNvSpPr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42"/>
            <p:cNvSpPr>
              <a:spLocks/>
            </p:cNvSpPr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43"/>
            <p:cNvSpPr>
              <a:spLocks/>
            </p:cNvSpPr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44"/>
            <p:cNvSpPr>
              <a:spLocks/>
            </p:cNvSpPr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45"/>
            <p:cNvSpPr>
              <a:spLocks/>
            </p:cNvSpPr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46"/>
            <p:cNvSpPr>
              <a:spLocks/>
            </p:cNvSpPr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47"/>
            <p:cNvSpPr>
              <a:spLocks/>
            </p:cNvSpPr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48"/>
            <p:cNvSpPr>
              <a:spLocks/>
            </p:cNvSpPr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49"/>
            <p:cNvSpPr>
              <a:spLocks/>
            </p:cNvSpPr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0"/>
            <p:cNvSpPr>
              <a:spLocks/>
            </p:cNvSpPr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1"/>
            <p:cNvSpPr>
              <a:spLocks/>
            </p:cNvSpPr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2"/>
            <p:cNvSpPr>
              <a:spLocks/>
            </p:cNvSpPr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4"/>
            <p:cNvSpPr>
              <a:spLocks/>
            </p:cNvSpPr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5"/>
            <p:cNvSpPr>
              <a:spLocks/>
            </p:cNvSpPr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6"/>
            <p:cNvSpPr>
              <a:spLocks/>
            </p:cNvSpPr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7"/>
            <p:cNvSpPr>
              <a:spLocks/>
            </p:cNvSpPr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"/>
            <p:cNvSpPr>
              <a:spLocks/>
            </p:cNvSpPr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"/>
            <p:cNvSpPr>
              <a:spLocks/>
            </p:cNvSpPr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60"/>
            <p:cNvSpPr>
              <a:spLocks/>
            </p:cNvSpPr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457000" y="398323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影音分享</a:t>
            </a:r>
            <a:r>
              <a:rPr lang="en-US" altLang="zh-TW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sz="44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問題討論</a:t>
            </a:r>
            <a:endParaRPr lang="zh-CN" altLang="en-US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1" name="Freeform 59"/>
          <p:cNvSpPr>
            <a:spLocks/>
          </p:cNvSpPr>
          <p:nvPr/>
        </p:nvSpPr>
        <p:spPr bwMode="auto">
          <a:xfrm flipH="1">
            <a:off x="4996803" y="2960233"/>
            <a:ext cx="7055862" cy="772975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z="1050" dirty="0">
              <a:solidFill>
                <a:srgbClr val="00B4EB"/>
              </a:solidFill>
            </a:endParaRPr>
          </a:p>
        </p:txBody>
      </p:sp>
      <p:sp>
        <p:nvSpPr>
          <p:cNvPr id="622" name="Freeform 59"/>
          <p:cNvSpPr>
            <a:spLocks/>
          </p:cNvSpPr>
          <p:nvPr/>
        </p:nvSpPr>
        <p:spPr bwMode="auto">
          <a:xfrm flipH="1">
            <a:off x="5223116" y="4202722"/>
            <a:ext cx="6921652" cy="1006677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sz="1050" dirty="0">
              <a:solidFill>
                <a:srgbClr val="00B4EB"/>
              </a:solidFill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392067" y="3089405"/>
            <a:ext cx="738664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solidFill>
                  <a:srgbClr val="00B4E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相關影音</a:t>
            </a:r>
            <a:endParaRPr lang="zh-CN" altLang="en-US" sz="3600" dirty="0">
              <a:solidFill>
                <a:srgbClr val="00B4E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61" name="组合 460"/>
          <p:cNvGrpSpPr/>
          <p:nvPr/>
        </p:nvGrpSpPr>
        <p:grpSpPr>
          <a:xfrm flipH="1">
            <a:off x="9770568" y="3352791"/>
            <a:ext cx="2421432" cy="3509963"/>
            <a:chOff x="9753600" y="601663"/>
            <a:chExt cx="2441575" cy="3509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2" name="Freeform 67"/>
            <p:cNvSpPr>
              <a:spLocks/>
            </p:cNvSpPr>
            <p:nvPr/>
          </p:nvSpPr>
          <p:spPr bwMode="auto">
            <a:xfrm>
              <a:off x="9753600" y="3165475"/>
              <a:ext cx="938213" cy="946150"/>
            </a:xfrm>
            <a:custGeom>
              <a:avLst/>
              <a:gdLst>
                <a:gd name="T0" fmla="*/ 0 w 591"/>
                <a:gd name="T1" fmla="*/ 0 h 596"/>
                <a:gd name="T2" fmla="*/ 0 w 591"/>
                <a:gd name="T3" fmla="*/ 8 h 596"/>
                <a:gd name="T4" fmla="*/ 252 w 591"/>
                <a:gd name="T5" fmla="*/ 264 h 596"/>
                <a:gd name="T6" fmla="*/ 582 w 591"/>
                <a:gd name="T7" fmla="*/ 596 h 596"/>
                <a:gd name="T8" fmla="*/ 591 w 591"/>
                <a:gd name="T9" fmla="*/ 596 h 596"/>
                <a:gd name="T10" fmla="*/ 256 w 591"/>
                <a:gd name="T11" fmla="*/ 260 h 596"/>
                <a:gd name="T12" fmla="*/ 0 w 591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596">
                  <a:moveTo>
                    <a:pt x="0" y="0"/>
                  </a:moveTo>
                  <a:lnTo>
                    <a:pt x="0" y="8"/>
                  </a:lnTo>
                  <a:lnTo>
                    <a:pt x="252" y="264"/>
                  </a:lnTo>
                  <a:lnTo>
                    <a:pt x="582" y="596"/>
                  </a:lnTo>
                  <a:lnTo>
                    <a:pt x="591" y="596"/>
                  </a:lnTo>
                  <a:lnTo>
                    <a:pt x="256" y="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68"/>
            <p:cNvSpPr>
              <a:spLocks/>
            </p:cNvSpPr>
            <p:nvPr/>
          </p:nvSpPr>
          <p:spPr bwMode="auto">
            <a:xfrm>
              <a:off x="9753600" y="3217863"/>
              <a:ext cx="885825" cy="893763"/>
            </a:xfrm>
            <a:custGeom>
              <a:avLst/>
              <a:gdLst>
                <a:gd name="T0" fmla="*/ 0 w 558"/>
                <a:gd name="T1" fmla="*/ 0 h 563"/>
                <a:gd name="T2" fmla="*/ 0 w 558"/>
                <a:gd name="T3" fmla="*/ 8 h 563"/>
                <a:gd name="T4" fmla="*/ 236 w 558"/>
                <a:gd name="T5" fmla="*/ 248 h 563"/>
                <a:gd name="T6" fmla="*/ 550 w 558"/>
                <a:gd name="T7" fmla="*/ 563 h 563"/>
                <a:gd name="T8" fmla="*/ 558 w 558"/>
                <a:gd name="T9" fmla="*/ 563 h 563"/>
                <a:gd name="T10" fmla="*/ 240 w 558"/>
                <a:gd name="T11" fmla="*/ 244 h 563"/>
                <a:gd name="T12" fmla="*/ 0 w 558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563">
                  <a:moveTo>
                    <a:pt x="0" y="0"/>
                  </a:moveTo>
                  <a:lnTo>
                    <a:pt x="0" y="8"/>
                  </a:lnTo>
                  <a:lnTo>
                    <a:pt x="236" y="248"/>
                  </a:lnTo>
                  <a:lnTo>
                    <a:pt x="550" y="563"/>
                  </a:lnTo>
                  <a:lnTo>
                    <a:pt x="558" y="563"/>
                  </a:lnTo>
                  <a:lnTo>
                    <a:pt x="24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69"/>
            <p:cNvSpPr>
              <a:spLocks/>
            </p:cNvSpPr>
            <p:nvPr/>
          </p:nvSpPr>
          <p:spPr bwMode="auto">
            <a:xfrm>
              <a:off x="9753600" y="3268663"/>
              <a:ext cx="835025" cy="842963"/>
            </a:xfrm>
            <a:custGeom>
              <a:avLst/>
              <a:gdLst>
                <a:gd name="T0" fmla="*/ 0 w 526"/>
                <a:gd name="T1" fmla="*/ 0 h 531"/>
                <a:gd name="T2" fmla="*/ 0 w 526"/>
                <a:gd name="T3" fmla="*/ 8 h 531"/>
                <a:gd name="T4" fmla="*/ 220 w 526"/>
                <a:gd name="T5" fmla="*/ 232 h 531"/>
                <a:gd name="T6" fmla="*/ 518 w 526"/>
                <a:gd name="T7" fmla="*/ 531 h 531"/>
                <a:gd name="T8" fmla="*/ 526 w 526"/>
                <a:gd name="T9" fmla="*/ 531 h 531"/>
                <a:gd name="T10" fmla="*/ 224 w 526"/>
                <a:gd name="T11" fmla="*/ 228 h 531"/>
                <a:gd name="T12" fmla="*/ 0 w 526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531">
                  <a:moveTo>
                    <a:pt x="0" y="0"/>
                  </a:moveTo>
                  <a:lnTo>
                    <a:pt x="0" y="8"/>
                  </a:lnTo>
                  <a:lnTo>
                    <a:pt x="220" y="232"/>
                  </a:lnTo>
                  <a:lnTo>
                    <a:pt x="518" y="531"/>
                  </a:lnTo>
                  <a:lnTo>
                    <a:pt x="526" y="531"/>
                  </a:lnTo>
                  <a:lnTo>
                    <a:pt x="224" y="2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70"/>
            <p:cNvSpPr>
              <a:spLocks/>
            </p:cNvSpPr>
            <p:nvPr/>
          </p:nvSpPr>
          <p:spPr bwMode="auto">
            <a:xfrm>
              <a:off x="9753600" y="3321050"/>
              <a:ext cx="784225" cy="790575"/>
            </a:xfrm>
            <a:custGeom>
              <a:avLst/>
              <a:gdLst>
                <a:gd name="T0" fmla="*/ 0 w 494"/>
                <a:gd name="T1" fmla="*/ 0 h 498"/>
                <a:gd name="T2" fmla="*/ 0 w 494"/>
                <a:gd name="T3" fmla="*/ 8 h 498"/>
                <a:gd name="T4" fmla="*/ 203 w 494"/>
                <a:gd name="T5" fmla="*/ 215 h 498"/>
                <a:gd name="T6" fmla="*/ 486 w 494"/>
                <a:gd name="T7" fmla="*/ 498 h 498"/>
                <a:gd name="T8" fmla="*/ 494 w 494"/>
                <a:gd name="T9" fmla="*/ 498 h 498"/>
                <a:gd name="T10" fmla="*/ 208 w 494"/>
                <a:gd name="T11" fmla="*/ 211 h 498"/>
                <a:gd name="T12" fmla="*/ 0 w 49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8">
                  <a:moveTo>
                    <a:pt x="0" y="0"/>
                  </a:moveTo>
                  <a:lnTo>
                    <a:pt x="0" y="8"/>
                  </a:lnTo>
                  <a:lnTo>
                    <a:pt x="203" y="215"/>
                  </a:lnTo>
                  <a:lnTo>
                    <a:pt x="486" y="498"/>
                  </a:lnTo>
                  <a:lnTo>
                    <a:pt x="494" y="498"/>
                  </a:lnTo>
                  <a:lnTo>
                    <a:pt x="20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71"/>
            <p:cNvSpPr>
              <a:spLocks/>
            </p:cNvSpPr>
            <p:nvPr/>
          </p:nvSpPr>
          <p:spPr bwMode="auto">
            <a:xfrm>
              <a:off x="9753600" y="3371850"/>
              <a:ext cx="733425" cy="739775"/>
            </a:xfrm>
            <a:custGeom>
              <a:avLst/>
              <a:gdLst>
                <a:gd name="T0" fmla="*/ 0 w 462"/>
                <a:gd name="T1" fmla="*/ 0 h 466"/>
                <a:gd name="T2" fmla="*/ 0 w 462"/>
                <a:gd name="T3" fmla="*/ 8 h 466"/>
                <a:gd name="T4" fmla="*/ 187 w 462"/>
                <a:gd name="T5" fmla="*/ 200 h 466"/>
                <a:gd name="T6" fmla="*/ 453 w 462"/>
                <a:gd name="T7" fmla="*/ 466 h 466"/>
                <a:gd name="T8" fmla="*/ 462 w 462"/>
                <a:gd name="T9" fmla="*/ 466 h 466"/>
                <a:gd name="T10" fmla="*/ 191 w 462"/>
                <a:gd name="T11" fmla="*/ 196 h 466"/>
                <a:gd name="T12" fmla="*/ 0 w 462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6">
                  <a:moveTo>
                    <a:pt x="0" y="0"/>
                  </a:moveTo>
                  <a:lnTo>
                    <a:pt x="0" y="8"/>
                  </a:lnTo>
                  <a:lnTo>
                    <a:pt x="187" y="200"/>
                  </a:lnTo>
                  <a:lnTo>
                    <a:pt x="453" y="466"/>
                  </a:lnTo>
                  <a:lnTo>
                    <a:pt x="462" y="466"/>
                  </a:lnTo>
                  <a:lnTo>
                    <a:pt x="191" y="1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72"/>
            <p:cNvSpPr>
              <a:spLocks/>
            </p:cNvSpPr>
            <p:nvPr/>
          </p:nvSpPr>
          <p:spPr bwMode="auto">
            <a:xfrm>
              <a:off x="11042650" y="1916113"/>
              <a:ext cx="765175" cy="771525"/>
            </a:xfrm>
            <a:custGeom>
              <a:avLst/>
              <a:gdLst>
                <a:gd name="T0" fmla="*/ 237 w 239"/>
                <a:gd name="T1" fmla="*/ 237 h 239"/>
                <a:gd name="T2" fmla="*/ 237 w 239"/>
                <a:gd name="T3" fmla="*/ 231 h 239"/>
                <a:gd name="T4" fmla="*/ 232 w 239"/>
                <a:gd name="T5" fmla="*/ 230 h 239"/>
                <a:gd name="T6" fmla="*/ 192 w 239"/>
                <a:gd name="T7" fmla="*/ 189 h 239"/>
                <a:gd name="T8" fmla="*/ 141 w 239"/>
                <a:gd name="T9" fmla="*/ 189 h 239"/>
                <a:gd name="T10" fmla="*/ 95 w 239"/>
                <a:gd name="T11" fmla="*/ 143 h 239"/>
                <a:gd name="T12" fmla="*/ 49 w 239"/>
                <a:gd name="T13" fmla="*/ 97 h 239"/>
                <a:gd name="T14" fmla="*/ 49 w 239"/>
                <a:gd name="T15" fmla="*/ 47 h 239"/>
                <a:gd name="T16" fmla="*/ 9 w 239"/>
                <a:gd name="T17" fmla="*/ 7 h 239"/>
                <a:gd name="T18" fmla="*/ 8 w 239"/>
                <a:gd name="T19" fmla="*/ 2 h 239"/>
                <a:gd name="T20" fmla="*/ 2 w 239"/>
                <a:gd name="T21" fmla="*/ 2 h 239"/>
                <a:gd name="T22" fmla="*/ 2 w 239"/>
                <a:gd name="T23" fmla="*/ 8 h 239"/>
                <a:gd name="T24" fmla="*/ 7 w 239"/>
                <a:gd name="T25" fmla="*/ 9 h 239"/>
                <a:gd name="T26" fmla="*/ 47 w 239"/>
                <a:gd name="T27" fmla="*/ 49 h 239"/>
                <a:gd name="T28" fmla="*/ 47 w 239"/>
                <a:gd name="T29" fmla="*/ 99 h 239"/>
                <a:gd name="T30" fmla="*/ 93 w 239"/>
                <a:gd name="T31" fmla="*/ 145 h 239"/>
                <a:gd name="T32" fmla="*/ 140 w 239"/>
                <a:gd name="T33" fmla="*/ 192 h 239"/>
                <a:gd name="T34" fmla="*/ 190 w 239"/>
                <a:gd name="T35" fmla="*/ 192 h 239"/>
                <a:gd name="T36" fmla="*/ 230 w 239"/>
                <a:gd name="T37" fmla="*/ 232 h 239"/>
                <a:gd name="T38" fmla="*/ 231 w 239"/>
                <a:gd name="T39" fmla="*/ 237 h 239"/>
                <a:gd name="T40" fmla="*/ 237 w 239"/>
                <a:gd name="T41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37" y="237"/>
                  </a:move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73"/>
            <p:cNvSpPr>
              <a:spLocks/>
            </p:cNvSpPr>
            <p:nvPr/>
          </p:nvSpPr>
          <p:spPr bwMode="auto">
            <a:xfrm>
              <a:off x="11017250" y="1941513"/>
              <a:ext cx="765175" cy="771525"/>
            </a:xfrm>
            <a:custGeom>
              <a:avLst/>
              <a:gdLst>
                <a:gd name="T0" fmla="*/ 8 w 239"/>
                <a:gd name="T1" fmla="*/ 2 h 239"/>
                <a:gd name="T2" fmla="*/ 2 w 239"/>
                <a:gd name="T3" fmla="*/ 2 h 239"/>
                <a:gd name="T4" fmla="*/ 2 w 239"/>
                <a:gd name="T5" fmla="*/ 8 h 239"/>
                <a:gd name="T6" fmla="*/ 7 w 239"/>
                <a:gd name="T7" fmla="*/ 9 h 239"/>
                <a:gd name="T8" fmla="*/ 43 w 239"/>
                <a:gd name="T9" fmla="*/ 45 h 239"/>
                <a:gd name="T10" fmla="*/ 43 w 239"/>
                <a:gd name="T11" fmla="*/ 95 h 239"/>
                <a:gd name="T12" fmla="*/ 93 w 239"/>
                <a:gd name="T13" fmla="*/ 146 h 239"/>
                <a:gd name="T14" fmla="*/ 144 w 239"/>
                <a:gd name="T15" fmla="*/ 196 h 239"/>
                <a:gd name="T16" fmla="*/ 194 w 239"/>
                <a:gd name="T17" fmla="*/ 196 h 239"/>
                <a:gd name="T18" fmla="*/ 230 w 239"/>
                <a:gd name="T19" fmla="*/ 232 h 239"/>
                <a:gd name="T20" fmla="*/ 231 w 239"/>
                <a:gd name="T21" fmla="*/ 237 h 239"/>
                <a:gd name="T22" fmla="*/ 237 w 239"/>
                <a:gd name="T23" fmla="*/ 237 h 239"/>
                <a:gd name="T24" fmla="*/ 237 w 239"/>
                <a:gd name="T25" fmla="*/ 231 h 239"/>
                <a:gd name="T26" fmla="*/ 232 w 239"/>
                <a:gd name="T27" fmla="*/ 230 h 239"/>
                <a:gd name="T28" fmla="*/ 195 w 239"/>
                <a:gd name="T29" fmla="*/ 193 h 239"/>
                <a:gd name="T30" fmla="*/ 145 w 239"/>
                <a:gd name="T31" fmla="*/ 193 h 239"/>
                <a:gd name="T32" fmla="*/ 95 w 239"/>
                <a:gd name="T33" fmla="*/ 143 h 239"/>
                <a:gd name="T34" fmla="*/ 46 w 239"/>
                <a:gd name="T35" fmla="*/ 94 h 239"/>
                <a:gd name="T36" fmla="*/ 46 w 239"/>
                <a:gd name="T37" fmla="*/ 44 h 239"/>
                <a:gd name="T38" fmla="*/ 9 w 239"/>
                <a:gd name="T39" fmla="*/ 7 h 239"/>
                <a:gd name="T40" fmla="*/ 8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74"/>
            <p:cNvSpPr>
              <a:spLocks/>
            </p:cNvSpPr>
            <p:nvPr/>
          </p:nvSpPr>
          <p:spPr bwMode="auto">
            <a:xfrm>
              <a:off x="10991850" y="1966913"/>
              <a:ext cx="765175" cy="771525"/>
            </a:xfrm>
            <a:custGeom>
              <a:avLst/>
              <a:gdLst>
                <a:gd name="T0" fmla="*/ 2 w 239"/>
                <a:gd name="T1" fmla="*/ 2 h 239"/>
                <a:gd name="T2" fmla="*/ 2 w 239"/>
                <a:gd name="T3" fmla="*/ 8 h 239"/>
                <a:gd name="T4" fmla="*/ 7 w 239"/>
                <a:gd name="T5" fmla="*/ 9 h 239"/>
                <a:gd name="T6" fmla="*/ 40 w 239"/>
                <a:gd name="T7" fmla="*/ 42 h 239"/>
                <a:gd name="T8" fmla="*/ 40 w 239"/>
                <a:gd name="T9" fmla="*/ 92 h 239"/>
                <a:gd name="T10" fmla="*/ 93 w 239"/>
                <a:gd name="T11" fmla="*/ 146 h 239"/>
                <a:gd name="T12" fmla="*/ 147 w 239"/>
                <a:gd name="T13" fmla="*/ 199 h 239"/>
                <a:gd name="T14" fmla="*/ 197 w 239"/>
                <a:gd name="T15" fmla="*/ 199 h 239"/>
                <a:gd name="T16" fmla="*/ 230 w 239"/>
                <a:gd name="T17" fmla="*/ 232 h 239"/>
                <a:gd name="T18" fmla="*/ 231 w 239"/>
                <a:gd name="T19" fmla="*/ 237 h 239"/>
                <a:gd name="T20" fmla="*/ 237 w 239"/>
                <a:gd name="T21" fmla="*/ 237 h 239"/>
                <a:gd name="T22" fmla="*/ 237 w 239"/>
                <a:gd name="T23" fmla="*/ 231 h 239"/>
                <a:gd name="T24" fmla="*/ 232 w 239"/>
                <a:gd name="T25" fmla="*/ 230 h 239"/>
                <a:gd name="T26" fmla="*/ 198 w 239"/>
                <a:gd name="T27" fmla="*/ 196 h 239"/>
                <a:gd name="T28" fmla="*/ 148 w 239"/>
                <a:gd name="T29" fmla="*/ 196 h 239"/>
                <a:gd name="T30" fmla="*/ 95 w 239"/>
                <a:gd name="T31" fmla="*/ 144 h 239"/>
                <a:gd name="T32" fmla="*/ 43 w 239"/>
                <a:gd name="T33" fmla="*/ 91 h 239"/>
                <a:gd name="T34" fmla="*/ 43 w 239"/>
                <a:gd name="T35" fmla="*/ 41 h 239"/>
                <a:gd name="T36" fmla="*/ 9 w 239"/>
                <a:gd name="T37" fmla="*/ 7 h 239"/>
                <a:gd name="T38" fmla="*/ 8 w 239"/>
                <a:gd name="T39" fmla="*/ 2 h 239"/>
                <a:gd name="T40" fmla="*/ 2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75"/>
            <p:cNvSpPr>
              <a:spLocks/>
            </p:cNvSpPr>
            <p:nvPr/>
          </p:nvSpPr>
          <p:spPr bwMode="auto">
            <a:xfrm>
              <a:off x="10726738" y="768350"/>
              <a:ext cx="1365250" cy="2238375"/>
            </a:xfrm>
            <a:custGeom>
              <a:avLst/>
              <a:gdLst>
                <a:gd name="T0" fmla="*/ 275 w 427"/>
                <a:gd name="T1" fmla="*/ 690 h 693"/>
                <a:gd name="T2" fmla="*/ 139 w 427"/>
                <a:gd name="T3" fmla="*/ 554 h 693"/>
                <a:gd name="T4" fmla="*/ 3 w 427"/>
                <a:gd name="T5" fmla="*/ 418 h 693"/>
                <a:gd name="T6" fmla="*/ 3 w 427"/>
                <a:gd name="T7" fmla="*/ 372 h 693"/>
                <a:gd name="T8" fmla="*/ 163 w 427"/>
                <a:gd name="T9" fmla="*/ 211 h 693"/>
                <a:gd name="T10" fmla="*/ 163 w 427"/>
                <a:gd name="T11" fmla="*/ 153 h 693"/>
                <a:gd name="T12" fmla="*/ 16 w 427"/>
                <a:gd name="T13" fmla="*/ 6 h 693"/>
                <a:gd name="T14" fmla="*/ 16 w 427"/>
                <a:gd name="T15" fmla="*/ 1 h 693"/>
                <a:gd name="T16" fmla="*/ 10 w 427"/>
                <a:gd name="T17" fmla="*/ 1 h 693"/>
                <a:gd name="T18" fmla="*/ 10 w 427"/>
                <a:gd name="T19" fmla="*/ 7 h 693"/>
                <a:gd name="T20" fmla="*/ 14 w 427"/>
                <a:gd name="T21" fmla="*/ 8 h 693"/>
                <a:gd name="T22" fmla="*/ 160 w 427"/>
                <a:gd name="T23" fmla="*/ 154 h 693"/>
                <a:gd name="T24" fmla="*/ 160 w 427"/>
                <a:gd name="T25" fmla="*/ 210 h 693"/>
                <a:gd name="T26" fmla="*/ 0 w 427"/>
                <a:gd name="T27" fmla="*/ 370 h 693"/>
                <a:gd name="T28" fmla="*/ 0 w 427"/>
                <a:gd name="T29" fmla="*/ 420 h 693"/>
                <a:gd name="T30" fmla="*/ 137 w 427"/>
                <a:gd name="T31" fmla="*/ 556 h 693"/>
                <a:gd name="T32" fmla="*/ 273 w 427"/>
                <a:gd name="T33" fmla="*/ 693 h 693"/>
                <a:gd name="T34" fmla="*/ 323 w 427"/>
                <a:gd name="T35" fmla="*/ 693 h 693"/>
                <a:gd name="T36" fmla="*/ 420 w 427"/>
                <a:gd name="T37" fmla="*/ 595 h 693"/>
                <a:gd name="T38" fmla="*/ 425 w 427"/>
                <a:gd name="T39" fmla="*/ 594 h 693"/>
                <a:gd name="T40" fmla="*/ 425 w 427"/>
                <a:gd name="T41" fmla="*/ 588 h 693"/>
                <a:gd name="T42" fmla="*/ 419 w 427"/>
                <a:gd name="T43" fmla="*/ 588 h 693"/>
                <a:gd name="T44" fmla="*/ 418 w 427"/>
                <a:gd name="T45" fmla="*/ 593 h 693"/>
                <a:gd name="T46" fmla="*/ 321 w 427"/>
                <a:gd name="T47" fmla="*/ 690 h 693"/>
                <a:gd name="T48" fmla="*/ 275 w 427"/>
                <a:gd name="T4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693">
                  <a:moveTo>
                    <a:pt x="275" y="690"/>
                  </a:moveTo>
                  <a:cubicBezTo>
                    <a:pt x="139" y="554"/>
                    <a:pt x="139" y="554"/>
                    <a:pt x="139" y="554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3"/>
                    <a:pt x="8" y="6"/>
                    <a:pt x="10" y="7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37" y="556"/>
                    <a:pt x="137" y="556"/>
                    <a:pt x="137" y="556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323" y="693"/>
                    <a:pt x="323" y="693"/>
                    <a:pt x="323" y="693"/>
                  </a:cubicBezTo>
                  <a:cubicBezTo>
                    <a:pt x="420" y="595"/>
                    <a:pt x="420" y="595"/>
                    <a:pt x="420" y="595"/>
                  </a:cubicBezTo>
                  <a:cubicBezTo>
                    <a:pt x="422" y="596"/>
                    <a:pt x="424" y="596"/>
                    <a:pt x="425" y="594"/>
                  </a:cubicBezTo>
                  <a:cubicBezTo>
                    <a:pt x="427" y="593"/>
                    <a:pt x="427" y="590"/>
                    <a:pt x="425" y="588"/>
                  </a:cubicBezTo>
                  <a:cubicBezTo>
                    <a:pt x="423" y="587"/>
                    <a:pt x="421" y="587"/>
                    <a:pt x="419" y="588"/>
                  </a:cubicBezTo>
                  <a:cubicBezTo>
                    <a:pt x="418" y="590"/>
                    <a:pt x="418" y="591"/>
                    <a:pt x="418" y="593"/>
                  </a:cubicBezTo>
                  <a:cubicBezTo>
                    <a:pt x="321" y="690"/>
                    <a:pt x="321" y="690"/>
                    <a:pt x="321" y="690"/>
                  </a:cubicBezTo>
                  <a:lnTo>
                    <a:pt x="27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76"/>
            <p:cNvSpPr>
              <a:spLocks/>
            </p:cNvSpPr>
            <p:nvPr/>
          </p:nvSpPr>
          <p:spPr bwMode="auto">
            <a:xfrm>
              <a:off x="10534650" y="601663"/>
              <a:ext cx="1455738" cy="2441575"/>
            </a:xfrm>
            <a:custGeom>
              <a:avLst/>
              <a:gdLst>
                <a:gd name="T0" fmla="*/ 8 w 455"/>
                <a:gd name="T1" fmla="*/ 1 h 756"/>
                <a:gd name="T2" fmla="*/ 2 w 455"/>
                <a:gd name="T3" fmla="*/ 1 h 756"/>
                <a:gd name="T4" fmla="*/ 2 w 455"/>
                <a:gd name="T5" fmla="*/ 7 h 756"/>
                <a:gd name="T6" fmla="*/ 6 w 455"/>
                <a:gd name="T7" fmla="*/ 8 h 756"/>
                <a:gd name="T8" fmla="*/ 209 w 455"/>
                <a:gd name="T9" fmla="*/ 211 h 756"/>
                <a:gd name="T10" fmla="*/ 209 w 455"/>
                <a:gd name="T11" fmla="*/ 257 h 756"/>
                <a:gd name="T12" fmla="*/ 49 w 455"/>
                <a:gd name="T13" fmla="*/ 418 h 756"/>
                <a:gd name="T14" fmla="*/ 49 w 455"/>
                <a:gd name="T15" fmla="*/ 476 h 756"/>
                <a:gd name="T16" fmla="*/ 189 w 455"/>
                <a:gd name="T17" fmla="*/ 616 h 756"/>
                <a:gd name="T18" fmla="*/ 329 w 455"/>
                <a:gd name="T19" fmla="*/ 756 h 756"/>
                <a:gd name="T20" fmla="*/ 387 w 455"/>
                <a:gd name="T21" fmla="*/ 756 h 756"/>
                <a:gd name="T22" fmla="*/ 448 w 455"/>
                <a:gd name="T23" fmla="*/ 695 h 756"/>
                <a:gd name="T24" fmla="*/ 453 w 455"/>
                <a:gd name="T25" fmla="*/ 694 h 756"/>
                <a:gd name="T26" fmla="*/ 453 w 455"/>
                <a:gd name="T27" fmla="*/ 688 h 756"/>
                <a:gd name="T28" fmla="*/ 447 w 455"/>
                <a:gd name="T29" fmla="*/ 688 h 756"/>
                <a:gd name="T30" fmla="*/ 446 w 455"/>
                <a:gd name="T31" fmla="*/ 693 h 756"/>
                <a:gd name="T32" fmla="*/ 386 w 455"/>
                <a:gd name="T33" fmla="*/ 753 h 756"/>
                <a:gd name="T34" fmla="*/ 330 w 455"/>
                <a:gd name="T35" fmla="*/ 753 h 756"/>
                <a:gd name="T36" fmla="*/ 191 w 455"/>
                <a:gd name="T37" fmla="*/ 614 h 756"/>
                <a:gd name="T38" fmla="*/ 52 w 455"/>
                <a:gd name="T39" fmla="*/ 475 h 756"/>
                <a:gd name="T40" fmla="*/ 52 w 455"/>
                <a:gd name="T41" fmla="*/ 419 h 756"/>
                <a:gd name="T42" fmla="*/ 212 w 455"/>
                <a:gd name="T43" fmla="*/ 259 h 756"/>
                <a:gd name="T44" fmla="*/ 212 w 455"/>
                <a:gd name="T45" fmla="*/ 210 h 756"/>
                <a:gd name="T46" fmla="*/ 8 w 455"/>
                <a:gd name="T47" fmla="*/ 6 h 756"/>
                <a:gd name="T48" fmla="*/ 8 w 455"/>
                <a:gd name="T49" fmla="*/ 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756">
                  <a:moveTo>
                    <a:pt x="8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49" y="418"/>
                    <a:pt x="49" y="418"/>
                    <a:pt x="49" y="418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87" y="756"/>
                    <a:pt x="387" y="756"/>
                    <a:pt x="387" y="756"/>
                  </a:cubicBezTo>
                  <a:cubicBezTo>
                    <a:pt x="448" y="695"/>
                    <a:pt x="448" y="695"/>
                    <a:pt x="448" y="695"/>
                  </a:cubicBezTo>
                  <a:cubicBezTo>
                    <a:pt x="450" y="696"/>
                    <a:pt x="452" y="696"/>
                    <a:pt x="453" y="694"/>
                  </a:cubicBezTo>
                  <a:cubicBezTo>
                    <a:pt x="455" y="693"/>
                    <a:pt x="455" y="690"/>
                    <a:pt x="453" y="688"/>
                  </a:cubicBezTo>
                  <a:cubicBezTo>
                    <a:pt x="451" y="687"/>
                    <a:pt x="449" y="687"/>
                    <a:pt x="447" y="688"/>
                  </a:cubicBezTo>
                  <a:cubicBezTo>
                    <a:pt x="446" y="690"/>
                    <a:pt x="446" y="692"/>
                    <a:pt x="446" y="693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30" y="753"/>
                    <a:pt x="330" y="753"/>
                    <a:pt x="330" y="753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52" y="475"/>
                    <a:pt x="52" y="475"/>
                    <a:pt x="52" y="47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12" y="259"/>
                    <a:pt x="212" y="259"/>
                    <a:pt x="212" y="259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77"/>
            <p:cNvSpPr>
              <a:spLocks/>
            </p:cNvSpPr>
            <p:nvPr/>
          </p:nvSpPr>
          <p:spPr bwMode="auto">
            <a:xfrm>
              <a:off x="10482263" y="652463"/>
              <a:ext cx="1558925" cy="2463800"/>
            </a:xfrm>
            <a:custGeom>
              <a:avLst/>
              <a:gdLst>
                <a:gd name="T0" fmla="*/ 42 w 487"/>
                <a:gd name="T1" fmla="*/ 470 h 763"/>
                <a:gd name="T2" fmla="*/ 189 w 487"/>
                <a:gd name="T3" fmla="*/ 616 h 763"/>
                <a:gd name="T4" fmla="*/ 335 w 487"/>
                <a:gd name="T5" fmla="*/ 763 h 763"/>
                <a:gd name="T6" fmla="*/ 413 w 487"/>
                <a:gd name="T7" fmla="*/ 763 h 763"/>
                <a:gd name="T8" fmla="*/ 480 w 487"/>
                <a:gd name="T9" fmla="*/ 695 h 763"/>
                <a:gd name="T10" fmla="*/ 485 w 487"/>
                <a:gd name="T11" fmla="*/ 694 h 763"/>
                <a:gd name="T12" fmla="*/ 485 w 487"/>
                <a:gd name="T13" fmla="*/ 688 h 763"/>
                <a:gd name="T14" fmla="*/ 479 w 487"/>
                <a:gd name="T15" fmla="*/ 688 h 763"/>
                <a:gd name="T16" fmla="*/ 478 w 487"/>
                <a:gd name="T17" fmla="*/ 693 h 763"/>
                <a:gd name="T18" fmla="*/ 411 w 487"/>
                <a:gd name="T19" fmla="*/ 760 h 763"/>
                <a:gd name="T20" fmla="*/ 336 w 487"/>
                <a:gd name="T21" fmla="*/ 760 h 763"/>
                <a:gd name="T22" fmla="*/ 191 w 487"/>
                <a:gd name="T23" fmla="*/ 614 h 763"/>
                <a:gd name="T24" fmla="*/ 45 w 487"/>
                <a:gd name="T25" fmla="*/ 469 h 763"/>
                <a:gd name="T26" fmla="*/ 45 w 487"/>
                <a:gd name="T27" fmla="*/ 393 h 763"/>
                <a:gd name="T28" fmla="*/ 205 w 487"/>
                <a:gd name="T29" fmla="*/ 233 h 763"/>
                <a:gd name="T30" fmla="*/ 205 w 487"/>
                <a:gd name="T31" fmla="*/ 203 h 763"/>
                <a:gd name="T32" fmla="*/ 8 w 487"/>
                <a:gd name="T33" fmla="*/ 6 h 763"/>
                <a:gd name="T34" fmla="*/ 8 w 487"/>
                <a:gd name="T35" fmla="*/ 1 h 763"/>
                <a:gd name="T36" fmla="*/ 2 w 487"/>
                <a:gd name="T37" fmla="*/ 1 h 763"/>
                <a:gd name="T38" fmla="*/ 2 w 487"/>
                <a:gd name="T39" fmla="*/ 7 h 763"/>
                <a:gd name="T40" fmla="*/ 6 w 487"/>
                <a:gd name="T41" fmla="*/ 8 h 763"/>
                <a:gd name="T42" fmla="*/ 202 w 487"/>
                <a:gd name="T43" fmla="*/ 204 h 763"/>
                <a:gd name="T44" fmla="*/ 202 w 487"/>
                <a:gd name="T45" fmla="*/ 232 h 763"/>
                <a:gd name="T46" fmla="*/ 42 w 487"/>
                <a:gd name="T47" fmla="*/ 392 h 763"/>
                <a:gd name="T48" fmla="*/ 42 w 487"/>
                <a:gd name="T49" fmla="*/ 47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7" h="763">
                  <a:moveTo>
                    <a:pt x="42" y="470"/>
                  </a:moveTo>
                  <a:cubicBezTo>
                    <a:pt x="189" y="616"/>
                    <a:pt x="189" y="616"/>
                    <a:pt x="189" y="616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413" y="763"/>
                    <a:pt x="413" y="763"/>
                    <a:pt x="413" y="763"/>
                  </a:cubicBezTo>
                  <a:cubicBezTo>
                    <a:pt x="480" y="695"/>
                    <a:pt x="480" y="695"/>
                    <a:pt x="480" y="695"/>
                  </a:cubicBezTo>
                  <a:cubicBezTo>
                    <a:pt x="482" y="696"/>
                    <a:pt x="484" y="696"/>
                    <a:pt x="485" y="694"/>
                  </a:cubicBezTo>
                  <a:cubicBezTo>
                    <a:pt x="487" y="693"/>
                    <a:pt x="487" y="690"/>
                    <a:pt x="485" y="688"/>
                  </a:cubicBezTo>
                  <a:cubicBezTo>
                    <a:pt x="483" y="687"/>
                    <a:pt x="481" y="687"/>
                    <a:pt x="479" y="688"/>
                  </a:cubicBezTo>
                  <a:cubicBezTo>
                    <a:pt x="478" y="690"/>
                    <a:pt x="478" y="692"/>
                    <a:pt x="478" y="693"/>
                  </a:cubicBezTo>
                  <a:cubicBezTo>
                    <a:pt x="411" y="760"/>
                    <a:pt x="411" y="760"/>
                    <a:pt x="411" y="760"/>
                  </a:cubicBezTo>
                  <a:cubicBezTo>
                    <a:pt x="336" y="760"/>
                    <a:pt x="336" y="760"/>
                    <a:pt x="336" y="760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03"/>
                    <a:pt x="205" y="203"/>
                    <a:pt x="205" y="20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42" y="392"/>
                    <a:pt x="42" y="392"/>
                    <a:pt x="42" y="392"/>
                  </a:cubicBezTo>
                  <a:lnTo>
                    <a:pt x="42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78"/>
            <p:cNvSpPr>
              <a:spLocks/>
            </p:cNvSpPr>
            <p:nvPr/>
          </p:nvSpPr>
          <p:spPr bwMode="auto">
            <a:xfrm>
              <a:off x="10582275" y="871538"/>
              <a:ext cx="1612900" cy="2281238"/>
            </a:xfrm>
            <a:custGeom>
              <a:avLst/>
              <a:gdLst>
                <a:gd name="T0" fmla="*/ 502 w 504"/>
                <a:gd name="T1" fmla="*/ 594 h 706"/>
                <a:gd name="T2" fmla="*/ 502 w 504"/>
                <a:gd name="T3" fmla="*/ 588 h 706"/>
                <a:gd name="T4" fmla="*/ 496 w 504"/>
                <a:gd name="T5" fmla="*/ 588 h 706"/>
                <a:gd name="T6" fmla="*/ 495 w 504"/>
                <a:gd name="T7" fmla="*/ 593 h 706"/>
                <a:gd name="T8" fmla="*/ 385 w 504"/>
                <a:gd name="T9" fmla="*/ 703 h 706"/>
                <a:gd name="T10" fmla="*/ 301 w 504"/>
                <a:gd name="T11" fmla="*/ 703 h 706"/>
                <a:gd name="T12" fmla="*/ 152 w 504"/>
                <a:gd name="T13" fmla="*/ 554 h 706"/>
                <a:gd name="T14" fmla="*/ 3 w 504"/>
                <a:gd name="T15" fmla="*/ 405 h 706"/>
                <a:gd name="T16" fmla="*/ 3 w 504"/>
                <a:gd name="T17" fmla="*/ 321 h 706"/>
                <a:gd name="T18" fmla="*/ 163 w 504"/>
                <a:gd name="T19" fmla="*/ 161 h 706"/>
                <a:gd name="T20" fmla="*/ 163 w 504"/>
                <a:gd name="T21" fmla="*/ 140 h 706"/>
                <a:gd name="T22" fmla="*/ 29 w 504"/>
                <a:gd name="T23" fmla="*/ 6 h 706"/>
                <a:gd name="T24" fmla="*/ 29 w 504"/>
                <a:gd name="T25" fmla="*/ 1 h 706"/>
                <a:gd name="T26" fmla="*/ 23 w 504"/>
                <a:gd name="T27" fmla="*/ 1 h 706"/>
                <a:gd name="T28" fmla="*/ 23 w 504"/>
                <a:gd name="T29" fmla="*/ 7 h 706"/>
                <a:gd name="T30" fmla="*/ 27 w 504"/>
                <a:gd name="T31" fmla="*/ 8 h 706"/>
                <a:gd name="T32" fmla="*/ 160 w 504"/>
                <a:gd name="T33" fmla="*/ 141 h 706"/>
                <a:gd name="T34" fmla="*/ 160 w 504"/>
                <a:gd name="T35" fmla="*/ 159 h 706"/>
                <a:gd name="T36" fmla="*/ 0 w 504"/>
                <a:gd name="T37" fmla="*/ 320 h 706"/>
                <a:gd name="T38" fmla="*/ 0 w 504"/>
                <a:gd name="T39" fmla="*/ 406 h 706"/>
                <a:gd name="T40" fmla="*/ 150 w 504"/>
                <a:gd name="T41" fmla="*/ 556 h 706"/>
                <a:gd name="T42" fmla="*/ 300 w 504"/>
                <a:gd name="T43" fmla="*/ 706 h 706"/>
                <a:gd name="T44" fmla="*/ 386 w 504"/>
                <a:gd name="T45" fmla="*/ 706 h 706"/>
                <a:gd name="T46" fmla="*/ 497 w 504"/>
                <a:gd name="T47" fmla="*/ 595 h 706"/>
                <a:gd name="T48" fmla="*/ 502 w 504"/>
                <a:gd name="T49" fmla="*/ 59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706">
                  <a:moveTo>
                    <a:pt x="502" y="594"/>
                  </a:moveTo>
                  <a:cubicBezTo>
                    <a:pt x="504" y="593"/>
                    <a:pt x="504" y="590"/>
                    <a:pt x="502" y="588"/>
                  </a:cubicBezTo>
                  <a:cubicBezTo>
                    <a:pt x="501" y="587"/>
                    <a:pt x="498" y="587"/>
                    <a:pt x="496" y="588"/>
                  </a:cubicBezTo>
                  <a:cubicBezTo>
                    <a:pt x="495" y="590"/>
                    <a:pt x="495" y="591"/>
                    <a:pt x="495" y="593"/>
                  </a:cubicBezTo>
                  <a:cubicBezTo>
                    <a:pt x="385" y="703"/>
                    <a:pt x="385" y="703"/>
                    <a:pt x="385" y="703"/>
                  </a:cubicBezTo>
                  <a:cubicBezTo>
                    <a:pt x="301" y="703"/>
                    <a:pt x="301" y="703"/>
                    <a:pt x="301" y="703"/>
                  </a:cubicBezTo>
                  <a:cubicBezTo>
                    <a:pt x="152" y="554"/>
                    <a:pt x="152" y="554"/>
                    <a:pt x="152" y="554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3"/>
                    <a:pt x="29" y="1"/>
                  </a:cubicBezTo>
                  <a:cubicBezTo>
                    <a:pt x="27" y="0"/>
                    <a:pt x="24" y="0"/>
                    <a:pt x="23" y="1"/>
                  </a:cubicBezTo>
                  <a:cubicBezTo>
                    <a:pt x="21" y="3"/>
                    <a:pt x="21" y="6"/>
                    <a:pt x="23" y="7"/>
                  </a:cubicBezTo>
                  <a:cubicBezTo>
                    <a:pt x="24" y="9"/>
                    <a:pt x="26" y="9"/>
                    <a:pt x="27" y="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300" y="706"/>
                    <a:pt x="300" y="706"/>
                    <a:pt x="300" y="706"/>
                  </a:cubicBezTo>
                  <a:cubicBezTo>
                    <a:pt x="386" y="706"/>
                    <a:pt x="386" y="706"/>
                    <a:pt x="386" y="706"/>
                  </a:cubicBezTo>
                  <a:cubicBezTo>
                    <a:pt x="497" y="595"/>
                    <a:pt x="497" y="595"/>
                    <a:pt x="497" y="595"/>
                  </a:cubicBezTo>
                  <a:cubicBezTo>
                    <a:pt x="499" y="596"/>
                    <a:pt x="501" y="596"/>
                    <a:pt x="502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79"/>
            <p:cNvSpPr>
              <a:spLocks/>
            </p:cNvSpPr>
            <p:nvPr/>
          </p:nvSpPr>
          <p:spPr bwMode="auto">
            <a:xfrm>
              <a:off x="10431463" y="704850"/>
              <a:ext cx="1597025" cy="2482850"/>
            </a:xfrm>
            <a:custGeom>
              <a:avLst/>
              <a:gdLst>
                <a:gd name="T0" fmla="*/ 497 w 499"/>
                <a:gd name="T1" fmla="*/ 714 h 769"/>
                <a:gd name="T2" fmla="*/ 497 w 499"/>
                <a:gd name="T3" fmla="*/ 708 h 769"/>
                <a:gd name="T4" fmla="*/ 491 w 499"/>
                <a:gd name="T5" fmla="*/ 708 h 769"/>
                <a:gd name="T6" fmla="*/ 490 w 499"/>
                <a:gd name="T7" fmla="*/ 713 h 769"/>
                <a:gd name="T8" fmla="*/ 437 w 499"/>
                <a:gd name="T9" fmla="*/ 767 h 769"/>
                <a:gd name="T10" fmla="*/ 343 w 499"/>
                <a:gd name="T11" fmla="*/ 767 h 769"/>
                <a:gd name="T12" fmla="*/ 191 w 499"/>
                <a:gd name="T13" fmla="*/ 614 h 769"/>
                <a:gd name="T14" fmla="*/ 38 w 499"/>
                <a:gd name="T15" fmla="*/ 462 h 769"/>
                <a:gd name="T16" fmla="*/ 38 w 499"/>
                <a:gd name="T17" fmla="*/ 368 h 769"/>
                <a:gd name="T18" fmla="*/ 199 w 499"/>
                <a:gd name="T19" fmla="*/ 208 h 769"/>
                <a:gd name="T20" fmla="*/ 199 w 499"/>
                <a:gd name="T21" fmla="*/ 196 h 769"/>
                <a:gd name="T22" fmla="*/ 8 w 499"/>
                <a:gd name="T23" fmla="*/ 6 h 769"/>
                <a:gd name="T24" fmla="*/ 8 w 499"/>
                <a:gd name="T25" fmla="*/ 1 h 769"/>
                <a:gd name="T26" fmla="*/ 2 w 499"/>
                <a:gd name="T27" fmla="*/ 1 h 769"/>
                <a:gd name="T28" fmla="*/ 2 w 499"/>
                <a:gd name="T29" fmla="*/ 7 h 769"/>
                <a:gd name="T30" fmla="*/ 6 w 499"/>
                <a:gd name="T31" fmla="*/ 8 h 769"/>
                <a:gd name="T32" fmla="*/ 196 w 499"/>
                <a:gd name="T33" fmla="*/ 198 h 769"/>
                <a:gd name="T34" fmla="*/ 196 w 499"/>
                <a:gd name="T35" fmla="*/ 207 h 769"/>
                <a:gd name="T36" fmla="*/ 36 w 499"/>
                <a:gd name="T37" fmla="*/ 367 h 769"/>
                <a:gd name="T38" fmla="*/ 36 w 499"/>
                <a:gd name="T39" fmla="*/ 463 h 769"/>
                <a:gd name="T40" fmla="*/ 189 w 499"/>
                <a:gd name="T41" fmla="*/ 616 h 769"/>
                <a:gd name="T42" fmla="*/ 342 w 499"/>
                <a:gd name="T43" fmla="*/ 769 h 769"/>
                <a:gd name="T44" fmla="*/ 438 w 499"/>
                <a:gd name="T45" fmla="*/ 769 h 769"/>
                <a:gd name="T46" fmla="*/ 492 w 499"/>
                <a:gd name="T47" fmla="*/ 715 h 769"/>
                <a:gd name="T48" fmla="*/ 497 w 499"/>
                <a:gd name="T49" fmla="*/ 71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769">
                  <a:moveTo>
                    <a:pt x="497" y="714"/>
                  </a:moveTo>
                  <a:cubicBezTo>
                    <a:pt x="499" y="713"/>
                    <a:pt x="499" y="710"/>
                    <a:pt x="497" y="708"/>
                  </a:cubicBezTo>
                  <a:cubicBezTo>
                    <a:pt x="495" y="707"/>
                    <a:pt x="493" y="707"/>
                    <a:pt x="491" y="708"/>
                  </a:cubicBezTo>
                  <a:cubicBezTo>
                    <a:pt x="490" y="710"/>
                    <a:pt x="490" y="712"/>
                    <a:pt x="490" y="713"/>
                  </a:cubicBezTo>
                  <a:cubicBezTo>
                    <a:pt x="437" y="767"/>
                    <a:pt x="437" y="767"/>
                    <a:pt x="437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36" y="367"/>
                    <a:pt x="36" y="367"/>
                    <a:pt x="36" y="367"/>
                  </a:cubicBezTo>
                  <a:cubicBezTo>
                    <a:pt x="36" y="463"/>
                    <a:pt x="36" y="463"/>
                    <a:pt x="36" y="463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438" y="769"/>
                    <a:pt x="438" y="769"/>
                    <a:pt x="438" y="769"/>
                  </a:cubicBezTo>
                  <a:cubicBezTo>
                    <a:pt x="492" y="715"/>
                    <a:pt x="492" y="715"/>
                    <a:pt x="492" y="715"/>
                  </a:cubicBezTo>
                  <a:cubicBezTo>
                    <a:pt x="494" y="716"/>
                    <a:pt x="496" y="716"/>
                    <a:pt x="497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80"/>
            <p:cNvSpPr>
              <a:spLocks/>
            </p:cNvSpPr>
            <p:nvPr/>
          </p:nvSpPr>
          <p:spPr bwMode="auto">
            <a:xfrm>
              <a:off x="9753600" y="3471863"/>
              <a:ext cx="249238" cy="471488"/>
            </a:xfrm>
            <a:custGeom>
              <a:avLst/>
              <a:gdLst>
                <a:gd name="T0" fmla="*/ 20 w 157"/>
                <a:gd name="T1" fmla="*/ 0 h 297"/>
                <a:gd name="T2" fmla="*/ 0 w 157"/>
                <a:gd name="T3" fmla="*/ 0 h 297"/>
                <a:gd name="T4" fmla="*/ 0 w 157"/>
                <a:gd name="T5" fmla="*/ 6 h 297"/>
                <a:gd name="T6" fmla="*/ 18 w 157"/>
                <a:gd name="T7" fmla="*/ 6 h 297"/>
                <a:gd name="T8" fmla="*/ 149 w 157"/>
                <a:gd name="T9" fmla="*/ 139 h 297"/>
                <a:gd name="T10" fmla="*/ 0 w 157"/>
                <a:gd name="T11" fmla="*/ 289 h 297"/>
                <a:gd name="T12" fmla="*/ 0 w 157"/>
                <a:gd name="T13" fmla="*/ 297 h 297"/>
                <a:gd name="T14" fmla="*/ 157 w 157"/>
                <a:gd name="T15" fmla="*/ 139 h 297"/>
                <a:gd name="T16" fmla="*/ 20 w 15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97">
                  <a:moveTo>
                    <a:pt x="2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49" y="139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157" y="1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81"/>
            <p:cNvSpPr>
              <a:spLocks/>
            </p:cNvSpPr>
            <p:nvPr/>
          </p:nvSpPr>
          <p:spPr bwMode="auto">
            <a:xfrm>
              <a:off x="9753600" y="3508375"/>
              <a:ext cx="198438" cy="384175"/>
            </a:xfrm>
            <a:custGeom>
              <a:avLst/>
              <a:gdLst>
                <a:gd name="T0" fmla="*/ 10 w 125"/>
                <a:gd name="T1" fmla="*/ 0 h 242"/>
                <a:gd name="T2" fmla="*/ 0 w 125"/>
                <a:gd name="T3" fmla="*/ 0 h 242"/>
                <a:gd name="T4" fmla="*/ 0 w 125"/>
                <a:gd name="T5" fmla="*/ 6 h 242"/>
                <a:gd name="T6" fmla="*/ 8 w 125"/>
                <a:gd name="T7" fmla="*/ 6 h 242"/>
                <a:gd name="T8" fmla="*/ 117 w 125"/>
                <a:gd name="T9" fmla="*/ 116 h 242"/>
                <a:gd name="T10" fmla="*/ 0 w 125"/>
                <a:gd name="T11" fmla="*/ 234 h 242"/>
                <a:gd name="T12" fmla="*/ 0 w 125"/>
                <a:gd name="T13" fmla="*/ 242 h 242"/>
                <a:gd name="T14" fmla="*/ 125 w 125"/>
                <a:gd name="T15" fmla="*/ 116 h 242"/>
                <a:gd name="T16" fmla="*/ 10 w 1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42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17" y="11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25" y="11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82"/>
            <p:cNvSpPr>
              <a:spLocks/>
            </p:cNvSpPr>
            <p:nvPr/>
          </p:nvSpPr>
          <p:spPr bwMode="auto">
            <a:xfrm>
              <a:off x="9753600" y="3546475"/>
              <a:ext cx="147638" cy="293688"/>
            </a:xfrm>
            <a:custGeom>
              <a:avLst/>
              <a:gdLst>
                <a:gd name="T0" fmla="*/ 0 w 93"/>
                <a:gd name="T1" fmla="*/ 0 h 185"/>
                <a:gd name="T2" fmla="*/ 0 w 93"/>
                <a:gd name="T3" fmla="*/ 0 h 185"/>
                <a:gd name="T4" fmla="*/ 0 w 93"/>
                <a:gd name="T5" fmla="*/ 6 h 185"/>
                <a:gd name="T6" fmla="*/ 85 w 93"/>
                <a:gd name="T7" fmla="*/ 92 h 185"/>
                <a:gd name="T8" fmla="*/ 0 w 93"/>
                <a:gd name="T9" fmla="*/ 177 h 185"/>
                <a:gd name="T10" fmla="*/ 0 w 93"/>
                <a:gd name="T11" fmla="*/ 185 h 185"/>
                <a:gd name="T12" fmla="*/ 93 w 93"/>
                <a:gd name="T13" fmla="*/ 92 h 185"/>
                <a:gd name="T14" fmla="*/ 0 w 93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5" y="92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93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83"/>
            <p:cNvSpPr>
              <a:spLocks/>
            </p:cNvSpPr>
            <p:nvPr/>
          </p:nvSpPr>
          <p:spPr bwMode="auto">
            <a:xfrm>
              <a:off x="9817100" y="2541588"/>
              <a:ext cx="1373188" cy="1385888"/>
            </a:xfrm>
            <a:custGeom>
              <a:avLst/>
              <a:gdLst>
                <a:gd name="T0" fmla="*/ 0 w 429"/>
                <a:gd name="T1" fmla="*/ 198 h 429"/>
                <a:gd name="T2" fmla="*/ 115 w 429"/>
                <a:gd name="T3" fmla="*/ 313 h 429"/>
                <a:gd name="T4" fmla="*/ 231 w 429"/>
                <a:gd name="T5" fmla="*/ 429 h 429"/>
                <a:gd name="T6" fmla="*/ 325 w 429"/>
                <a:gd name="T7" fmla="*/ 429 h 429"/>
                <a:gd name="T8" fmla="*/ 423 w 429"/>
                <a:gd name="T9" fmla="*/ 331 h 429"/>
                <a:gd name="T10" fmla="*/ 427 w 429"/>
                <a:gd name="T11" fmla="*/ 330 h 429"/>
                <a:gd name="T12" fmla="*/ 427 w 429"/>
                <a:gd name="T13" fmla="*/ 324 h 429"/>
                <a:gd name="T14" fmla="*/ 421 w 429"/>
                <a:gd name="T15" fmla="*/ 324 h 429"/>
                <a:gd name="T16" fmla="*/ 421 w 429"/>
                <a:gd name="T17" fmla="*/ 329 h 429"/>
                <a:gd name="T18" fmla="*/ 323 w 429"/>
                <a:gd name="T19" fmla="*/ 426 h 429"/>
                <a:gd name="T20" fmla="*/ 232 w 429"/>
                <a:gd name="T21" fmla="*/ 426 h 429"/>
                <a:gd name="T22" fmla="*/ 117 w 429"/>
                <a:gd name="T23" fmla="*/ 311 h 429"/>
                <a:gd name="T24" fmla="*/ 3 w 429"/>
                <a:gd name="T25" fmla="*/ 197 h 429"/>
                <a:gd name="T26" fmla="*/ 3 w 429"/>
                <a:gd name="T27" fmla="*/ 106 h 429"/>
                <a:gd name="T28" fmla="*/ 100 w 429"/>
                <a:gd name="T29" fmla="*/ 8 h 429"/>
                <a:gd name="T30" fmla="*/ 105 w 429"/>
                <a:gd name="T31" fmla="*/ 8 h 429"/>
                <a:gd name="T32" fmla="*/ 105 w 429"/>
                <a:gd name="T33" fmla="*/ 2 h 429"/>
                <a:gd name="T34" fmla="*/ 99 w 429"/>
                <a:gd name="T35" fmla="*/ 2 h 429"/>
                <a:gd name="T36" fmla="*/ 98 w 429"/>
                <a:gd name="T37" fmla="*/ 6 h 429"/>
                <a:gd name="T38" fmla="*/ 0 w 429"/>
                <a:gd name="T39" fmla="*/ 104 h 429"/>
                <a:gd name="T40" fmla="*/ 0 w 429"/>
                <a:gd name="T41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29">
                  <a:moveTo>
                    <a:pt x="0" y="198"/>
                  </a:moveTo>
                  <a:cubicBezTo>
                    <a:pt x="115" y="313"/>
                    <a:pt x="115" y="313"/>
                    <a:pt x="115" y="313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4" y="331"/>
                    <a:pt x="426" y="331"/>
                    <a:pt x="427" y="330"/>
                  </a:cubicBezTo>
                  <a:cubicBezTo>
                    <a:pt x="429" y="328"/>
                    <a:pt x="429" y="325"/>
                    <a:pt x="427" y="324"/>
                  </a:cubicBezTo>
                  <a:cubicBezTo>
                    <a:pt x="426" y="322"/>
                    <a:pt x="423" y="322"/>
                    <a:pt x="421" y="324"/>
                  </a:cubicBezTo>
                  <a:cubicBezTo>
                    <a:pt x="420" y="325"/>
                    <a:pt x="420" y="327"/>
                    <a:pt x="421" y="329"/>
                  </a:cubicBezTo>
                  <a:cubicBezTo>
                    <a:pt x="323" y="426"/>
                    <a:pt x="323" y="426"/>
                    <a:pt x="323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9"/>
                    <a:pt x="104" y="9"/>
                    <a:pt x="105" y="8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99" y="2"/>
                  </a:cubicBezTo>
                  <a:cubicBezTo>
                    <a:pt x="98" y="3"/>
                    <a:pt x="98" y="5"/>
                    <a:pt x="98" y="6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84"/>
            <p:cNvSpPr>
              <a:spLocks/>
            </p:cNvSpPr>
            <p:nvPr/>
          </p:nvSpPr>
          <p:spPr bwMode="auto">
            <a:xfrm>
              <a:off x="9855200" y="2632075"/>
              <a:ext cx="1246188" cy="1257300"/>
            </a:xfrm>
            <a:custGeom>
              <a:avLst/>
              <a:gdLst>
                <a:gd name="T0" fmla="*/ 0 w 389"/>
                <a:gd name="T1" fmla="*/ 166 h 389"/>
                <a:gd name="T2" fmla="*/ 111 w 389"/>
                <a:gd name="T3" fmla="*/ 277 h 389"/>
                <a:gd name="T4" fmla="*/ 223 w 389"/>
                <a:gd name="T5" fmla="*/ 389 h 389"/>
                <a:gd name="T6" fmla="*/ 308 w 389"/>
                <a:gd name="T7" fmla="*/ 389 h 389"/>
                <a:gd name="T8" fmla="*/ 383 w 389"/>
                <a:gd name="T9" fmla="*/ 315 h 389"/>
                <a:gd name="T10" fmla="*/ 387 w 389"/>
                <a:gd name="T11" fmla="*/ 314 h 389"/>
                <a:gd name="T12" fmla="*/ 387 w 389"/>
                <a:gd name="T13" fmla="*/ 308 h 389"/>
                <a:gd name="T14" fmla="*/ 381 w 389"/>
                <a:gd name="T15" fmla="*/ 308 h 389"/>
                <a:gd name="T16" fmla="*/ 381 w 389"/>
                <a:gd name="T17" fmla="*/ 313 h 389"/>
                <a:gd name="T18" fmla="*/ 307 w 389"/>
                <a:gd name="T19" fmla="*/ 387 h 389"/>
                <a:gd name="T20" fmla="*/ 225 w 389"/>
                <a:gd name="T21" fmla="*/ 387 h 389"/>
                <a:gd name="T22" fmla="*/ 113 w 389"/>
                <a:gd name="T23" fmla="*/ 275 h 389"/>
                <a:gd name="T24" fmla="*/ 3 w 389"/>
                <a:gd name="T25" fmla="*/ 165 h 389"/>
                <a:gd name="T26" fmla="*/ 3 w 389"/>
                <a:gd name="T27" fmla="*/ 82 h 389"/>
                <a:gd name="T28" fmla="*/ 76 w 389"/>
                <a:gd name="T29" fmla="*/ 8 h 389"/>
                <a:gd name="T30" fmla="*/ 81 w 389"/>
                <a:gd name="T31" fmla="*/ 8 h 389"/>
                <a:gd name="T32" fmla="*/ 81 w 389"/>
                <a:gd name="T33" fmla="*/ 2 h 389"/>
                <a:gd name="T34" fmla="*/ 75 w 389"/>
                <a:gd name="T35" fmla="*/ 2 h 389"/>
                <a:gd name="T36" fmla="*/ 74 w 389"/>
                <a:gd name="T37" fmla="*/ 6 h 389"/>
                <a:gd name="T38" fmla="*/ 0 w 389"/>
                <a:gd name="T39" fmla="*/ 81 h 389"/>
                <a:gd name="T40" fmla="*/ 0 w 389"/>
                <a:gd name="T41" fmla="*/ 16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389">
                  <a:moveTo>
                    <a:pt x="0" y="166"/>
                  </a:moveTo>
                  <a:cubicBezTo>
                    <a:pt x="111" y="277"/>
                    <a:pt x="111" y="277"/>
                    <a:pt x="111" y="277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83" y="315"/>
                    <a:pt x="383" y="315"/>
                    <a:pt x="383" y="315"/>
                  </a:cubicBezTo>
                  <a:cubicBezTo>
                    <a:pt x="384" y="315"/>
                    <a:pt x="386" y="315"/>
                    <a:pt x="387" y="314"/>
                  </a:cubicBezTo>
                  <a:cubicBezTo>
                    <a:pt x="389" y="312"/>
                    <a:pt x="389" y="309"/>
                    <a:pt x="387" y="308"/>
                  </a:cubicBezTo>
                  <a:cubicBezTo>
                    <a:pt x="386" y="306"/>
                    <a:pt x="383" y="306"/>
                    <a:pt x="381" y="308"/>
                  </a:cubicBezTo>
                  <a:cubicBezTo>
                    <a:pt x="380" y="309"/>
                    <a:pt x="380" y="311"/>
                    <a:pt x="381" y="313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225" y="387"/>
                    <a:pt x="225" y="387"/>
                    <a:pt x="225" y="387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80" y="9"/>
                    <a:pt x="81" y="8"/>
                  </a:cubicBezTo>
                  <a:cubicBezTo>
                    <a:pt x="83" y="6"/>
                    <a:pt x="83" y="3"/>
                    <a:pt x="81" y="2"/>
                  </a:cubicBezTo>
                  <a:cubicBezTo>
                    <a:pt x="80" y="0"/>
                    <a:pt x="77" y="0"/>
                    <a:pt x="75" y="2"/>
                  </a:cubicBezTo>
                  <a:cubicBezTo>
                    <a:pt x="74" y="3"/>
                    <a:pt x="74" y="5"/>
                    <a:pt x="74" y="6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85"/>
            <p:cNvSpPr>
              <a:spLocks/>
            </p:cNvSpPr>
            <p:nvPr/>
          </p:nvSpPr>
          <p:spPr bwMode="auto">
            <a:xfrm>
              <a:off x="10034588" y="2697163"/>
              <a:ext cx="1001713" cy="1011238"/>
            </a:xfrm>
            <a:custGeom>
              <a:avLst/>
              <a:gdLst>
                <a:gd name="T0" fmla="*/ 311 w 313"/>
                <a:gd name="T1" fmla="*/ 228 h 313"/>
                <a:gd name="T2" fmla="*/ 305 w 313"/>
                <a:gd name="T3" fmla="*/ 228 h 313"/>
                <a:gd name="T4" fmla="*/ 305 w 313"/>
                <a:gd name="T5" fmla="*/ 233 h 313"/>
                <a:gd name="T6" fmla="*/ 227 w 313"/>
                <a:gd name="T7" fmla="*/ 310 h 313"/>
                <a:gd name="T8" fmla="*/ 192 w 313"/>
                <a:gd name="T9" fmla="*/ 310 h 313"/>
                <a:gd name="T10" fmla="*/ 97 w 313"/>
                <a:gd name="T11" fmla="*/ 215 h 313"/>
                <a:gd name="T12" fmla="*/ 3 w 313"/>
                <a:gd name="T13" fmla="*/ 121 h 313"/>
                <a:gd name="T14" fmla="*/ 3 w 313"/>
                <a:gd name="T15" fmla="*/ 86 h 313"/>
                <a:gd name="T16" fmla="*/ 81 w 313"/>
                <a:gd name="T17" fmla="*/ 8 h 313"/>
                <a:gd name="T18" fmla="*/ 85 w 313"/>
                <a:gd name="T19" fmla="*/ 8 h 313"/>
                <a:gd name="T20" fmla="*/ 85 w 313"/>
                <a:gd name="T21" fmla="*/ 2 h 313"/>
                <a:gd name="T22" fmla="*/ 79 w 313"/>
                <a:gd name="T23" fmla="*/ 2 h 313"/>
                <a:gd name="T24" fmla="*/ 79 w 313"/>
                <a:gd name="T25" fmla="*/ 6 h 313"/>
                <a:gd name="T26" fmla="*/ 0 w 313"/>
                <a:gd name="T27" fmla="*/ 85 h 313"/>
                <a:gd name="T28" fmla="*/ 0 w 313"/>
                <a:gd name="T29" fmla="*/ 122 h 313"/>
                <a:gd name="T30" fmla="*/ 95 w 313"/>
                <a:gd name="T31" fmla="*/ 217 h 313"/>
                <a:gd name="T32" fmla="*/ 191 w 313"/>
                <a:gd name="T33" fmla="*/ 313 h 313"/>
                <a:gd name="T34" fmla="*/ 228 w 313"/>
                <a:gd name="T35" fmla="*/ 313 h 313"/>
                <a:gd name="T36" fmla="*/ 307 w 313"/>
                <a:gd name="T37" fmla="*/ 235 h 313"/>
                <a:gd name="T38" fmla="*/ 311 w 313"/>
                <a:gd name="T39" fmla="*/ 234 h 313"/>
                <a:gd name="T40" fmla="*/ 311 w 313"/>
                <a:gd name="T41" fmla="*/ 22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13">
                  <a:moveTo>
                    <a:pt x="311" y="228"/>
                  </a:moveTo>
                  <a:cubicBezTo>
                    <a:pt x="310" y="226"/>
                    <a:pt x="307" y="226"/>
                    <a:pt x="305" y="228"/>
                  </a:cubicBezTo>
                  <a:cubicBezTo>
                    <a:pt x="304" y="229"/>
                    <a:pt x="304" y="231"/>
                    <a:pt x="305" y="233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9"/>
                    <a:pt x="84" y="9"/>
                    <a:pt x="85" y="8"/>
                  </a:cubicBezTo>
                  <a:cubicBezTo>
                    <a:pt x="87" y="6"/>
                    <a:pt x="87" y="3"/>
                    <a:pt x="85" y="2"/>
                  </a:cubicBezTo>
                  <a:cubicBezTo>
                    <a:pt x="84" y="0"/>
                    <a:pt x="81" y="0"/>
                    <a:pt x="79" y="2"/>
                  </a:cubicBezTo>
                  <a:cubicBezTo>
                    <a:pt x="78" y="3"/>
                    <a:pt x="78" y="5"/>
                    <a:pt x="79" y="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228" y="313"/>
                    <a:pt x="228" y="313"/>
                    <a:pt x="228" y="313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8" y="235"/>
                    <a:pt x="310" y="235"/>
                    <a:pt x="311" y="234"/>
                  </a:cubicBezTo>
                  <a:cubicBezTo>
                    <a:pt x="313" y="232"/>
                    <a:pt x="313" y="229"/>
                    <a:pt x="31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86"/>
            <p:cNvSpPr>
              <a:spLocks/>
            </p:cNvSpPr>
            <p:nvPr/>
          </p:nvSpPr>
          <p:spPr bwMode="auto">
            <a:xfrm>
              <a:off x="10291763" y="2859088"/>
              <a:ext cx="584200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9 h 183"/>
                <a:gd name="T8" fmla="*/ 37 w 183"/>
                <a:gd name="T9" fmla="*/ 38 h 183"/>
                <a:gd name="T10" fmla="*/ 37 w 183"/>
                <a:gd name="T11" fmla="*/ 108 h 183"/>
                <a:gd name="T12" fmla="*/ 55 w 183"/>
                <a:gd name="T13" fmla="*/ 127 h 183"/>
                <a:gd name="T14" fmla="*/ 75 w 183"/>
                <a:gd name="T15" fmla="*/ 146 h 183"/>
                <a:gd name="T16" fmla="*/ 145 w 183"/>
                <a:gd name="T17" fmla="*/ 146 h 183"/>
                <a:gd name="T18" fmla="*/ 175 w 183"/>
                <a:gd name="T19" fmla="*/ 176 h 183"/>
                <a:gd name="T20" fmla="*/ 175 w 183"/>
                <a:gd name="T21" fmla="*/ 181 h 183"/>
                <a:gd name="T22" fmla="*/ 181 w 183"/>
                <a:gd name="T23" fmla="*/ 181 h 183"/>
                <a:gd name="T24" fmla="*/ 181 w 183"/>
                <a:gd name="T25" fmla="*/ 175 h 183"/>
                <a:gd name="T26" fmla="*/ 177 w 183"/>
                <a:gd name="T27" fmla="*/ 174 h 183"/>
                <a:gd name="T28" fmla="*/ 146 w 183"/>
                <a:gd name="T29" fmla="*/ 144 h 183"/>
                <a:gd name="T30" fmla="*/ 76 w 183"/>
                <a:gd name="T31" fmla="*/ 144 h 183"/>
                <a:gd name="T32" fmla="*/ 57 w 183"/>
                <a:gd name="T33" fmla="*/ 125 h 183"/>
                <a:gd name="T34" fmla="*/ 39 w 183"/>
                <a:gd name="T35" fmla="*/ 107 h 183"/>
                <a:gd name="T36" fmla="*/ 39 w 183"/>
                <a:gd name="T37" fmla="*/ 37 h 183"/>
                <a:gd name="T38" fmla="*/ 9 w 183"/>
                <a:gd name="T39" fmla="*/ 7 h 183"/>
                <a:gd name="T40" fmla="*/ 8 w 183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87"/>
            <p:cNvSpPr>
              <a:spLocks/>
            </p:cNvSpPr>
            <p:nvPr/>
          </p:nvSpPr>
          <p:spPr bwMode="auto">
            <a:xfrm>
              <a:off x="10264775" y="2884488"/>
              <a:ext cx="585788" cy="590550"/>
            </a:xfrm>
            <a:custGeom>
              <a:avLst/>
              <a:gdLst>
                <a:gd name="T0" fmla="*/ 175 w 183"/>
                <a:gd name="T1" fmla="*/ 181 h 183"/>
                <a:gd name="T2" fmla="*/ 181 w 183"/>
                <a:gd name="T3" fmla="*/ 181 h 183"/>
                <a:gd name="T4" fmla="*/ 181 w 183"/>
                <a:gd name="T5" fmla="*/ 175 h 183"/>
                <a:gd name="T6" fmla="*/ 177 w 183"/>
                <a:gd name="T7" fmla="*/ 174 h 183"/>
                <a:gd name="T8" fmla="*/ 149 w 183"/>
                <a:gd name="T9" fmla="*/ 147 h 183"/>
                <a:gd name="T10" fmla="*/ 79 w 183"/>
                <a:gd name="T11" fmla="*/ 147 h 183"/>
                <a:gd name="T12" fmla="*/ 57 w 183"/>
                <a:gd name="T13" fmla="*/ 125 h 183"/>
                <a:gd name="T14" fmla="*/ 36 w 183"/>
                <a:gd name="T15" fmla="*/ 104 h 183"/>
                <a:gd name="T16" fmla="*/ 36 w 183"/>
                <a:gd name="T17" fmla="*/ 34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  <a:gd name="T26" fmla="*/ 7 w 183"/>
                <a:gd name="T27" fmla="*/ 9 h 183"/>
                <a:gd name="T28" fmla="*/ 33 w 183"/>
                <a:gd name="T29" fmla="*/ 35 h 183"/>
                <a:gd name="T30" fmla="*/ 33 w 183"/>
                <a:gd name="T31" fmla="*/ 105 h 183"/>
                <a:gd name="T32" fmla="*/ 55 w 183"/>
                <a:gd name="T33" fmla="*/ 127 h 183"/>
                <a:gd name="T34" fmla="*/ 78 w 183"/>
                <a:gd name="T35" fmla="*/ 150 h 183"/>
                <a:gd name="T36" fmla="*/ 148 w 183"/>
                <a:gd name="T37" fmla="*/ 150 h 183"/>
                <a:gd name="T38" fmla="*/ 175 w 183"/>
                <a:gd name="T39" fmla="*/ 176 h 183"/>
                <a:gd name="T40" fmla="*/ 175 w 183"/>
                <a:gd name="T41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175" y="181"/>
                  </a:move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88"/>
            <p:cNvSpPr>
              <a:spLocks/>
            </p:cNvSpPr>
            <p:nvPr/>
          </p:nvSpPr>
          <p:spPr bwMode="auto">
            <a:xfrm>
              <a:off x="10291763" y="2962275"/>
              <a:ext cx="482600" cy="487363"/>
            </a:xfrm>
            <a:custGeom>
              <a:avLst/>
              <a:gdLst>
                <a:gd name="T0" fmla="*/ 8 w 151"/>
                <a:gd name="T1" fmla="*/ 2 h 151"/>
                <a:gd name="T2" fmla="*/ 2 w 151"/>
                <a:gd name="T3" fmla="*/ 2 h 151"/>
                <a:gd name="T4" fmla="*/ 2 w 151"/>
                <a:gd name="T5" fmla="*/ 8 h 151"/>
                <a:gd name="T6" fmla="*/ 7 w 151"/>
                <a:gd name="T7" fmla="*/ 9 h 151"/>
                <a:gd name="T8" fmla="*/ 14 w 151"/>
                <a:gd name="T9" fmla="*/ 16 h 151"/>
                <a:gd name="T10" fmla="*/ 14 w 151"/>
                <a:gd name="T11" fmla="*/ 86 h 151"/>
                <a:gd name="T12" fmla="*/ 39 w 151"/>
                <a:gd name="T13" fmla="*/ 111 h 151"/>
                <a:gd name="T14" fmla="*/ 65 w 151"/>
                <a:gd name="T15" fmla="*/ 137 h 151"/>
                <a:gd name="T16" fmla="*/ 135 w 151"/>
                <a:gd name="T17" fmla="*/ 137 h 151"/>
                <a:gd name="T18" fmla="*/ 143 w 151"/>
                <a:gd name="T19" fmla="*/ 144 h 151"/>
                <a:gd name="T20" fmla="*/ 143 w 151"/>
                <a:gd name="T21" fmla="*/ 149 h 151"/>
                <a:gd name="T22" fmla="*/ 149 w 151"/>
                <a:gd name="T23" fmla="*/ 149 h 151"/>
                <a:gd name="T24" fmla="*/ 149 w 151"/>
                <a:gd name="T25" fmla="*/ 143 h 151"/>
                <a:gd name="T26" fmla="*/ 145 w 151"/>
                <a:gd name="T27" fmla="*/ 142 h 151"/>
                <a:gd name="T28" fmla="*/ 137 w 151"/>
                <a:gd name="T29" fmla="*/ 134 h 151"/>
                <a:gd name="T30" fmla="*/ 66 w 151"/>
                <a:gd name="T31" fmla="*/ 134 h 151"/>
                <a:gd name="T32" fmla="*/ 41 w 151"/>
                <a:gd name="T33" fmla="*/ 109 h 151"/>
                <a:gd name="T34" fmla="*/ 17 w 151"/>
                <a:gd name="T35" fmla="*/ 85 h 151"/>
                <a:gd name="T36" fmla="*/ 17 w 151"/>
                <a:gd name="T37" fmla="*/ 15 h 151"/>
                <a:gd name="T38" fmla="*/ 9 w 151"/>
                <a:gd name="T39" fmla="*/ 7 h 151"/>
                <a:gd name="T40" fmla="*/ 8 w 151"/>
                <a:gd name="T4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5" y="151"/>
                    <a:pt x="148" y="151"/>
                    <a:pt x="149" y="149"/>
                  </a:cubicBezTo>
                  <a:cubicBezTo>
                    <a:pt x="151" y="147"/>
                    <a:pt x="151" y="145"/>
                    <a:pt x="149" y="143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89"/>
            <p:cNvSpPr>
              <a:spLocks/>
            </p:cNvSpPr>
            <p:nvPr/>
          </p:nvSpPr>
          <p:spPr bwMode="auto">
            <a:xfrm>
              <a:off x="10288588" y="3016250"/>
              <a:ext cx="431800" cy="436563"/>
            </a:xfrm>
            <a:custGeom>
              <a:avLst/>
              <a:gdLst>
                <a:gd name="T0" fmla="*/ 32 w 135"/>
                <a:gd name="T1" fmla="*/ 102 h 135"/>
                <a:gd name="T2" fmla="*/ 62 w 135"/>
                <a:gd name="T3" fmla="*/ 131 h 135"/>
                <a:gd name="T4" fmla="*/ 126 w 135"/>
                <a:gd name="T5" fmla="*/ 131 h 135"/>
                <a:gd name="T6" fmla="*/ 127 w 135"/>
                <a:gd name="T7" fmla="*/ 133 h 135"/>
                <a:gd name="T8" fmla="*/ 133 w 135"/>
                <a:gd name="T9" fmla="*/ 133 h 135"/>
                <a:gd name="T10" fmla="*/ 133 w 135"/>
                <a:gd name="T11" fmla="*/ 127 h 135"/>
                <a:gd name="T12" fmla="*/ 127 w 135"/>
                <a:gd name="T13" fmla="*/ 127 h 135"/>
                <a:gd name="T14" fmla="*/ 126 w 135"/>
                <a:gd name="T15" fmla="*/ 129 h 135"/>
                <a:gd name="T16" fmla="*/ 63 w 135"/>
                <a:gd name="T17" fmla="*/ 129 h 135"/>
                <a:gd name="T18" fmla="*/ 34 w 135"/>
                <a:gd name="T19" fmla="*/ 100 h 135"/>
                <a:gd name="T20" fmla="*/ 6 w 135"/>
                <a:gd name="T21" fmla="*/ 72 h 135"/>
                <a:gd name="T22" fmla="*/ 6 w 135"/>
                <a:gd name="T23" fmla="*/ 9 h 135"/>
                <a:gd name="T24" fmla="*/ 8 w 135"/>
                <a:gd name="T25" fmla="*/ 8 h 135"/>
                <a:gd name="T26" fmla="*/ 8 w 135"/>
                <a:gd name="T27" fmla="*/ 2 h 135"/>
                <a:gd name="T28" fmla="*/ 2 w 135"/>
                <a:gd name="T29" fmla="*/ 2 h 135"/>
                <a:gd name="T30" fmla="*/ 2 w 135"/>
                <a:gd name="T31" fmla="*/ 8 h 135"/>
                <a:gd name="T32" fmla="*/ 4 w 135"/>
                <a:gd name="T33" fmla="*/ 9 h 135"/>
                <a:gd name="T34" fmla="*/ 4 w 135"/>
                <a:gd name="T35" fmla="*/ 74 h 135"/>
                <a:gd name="T36" fmla="*/ 32 w 135"/>
                <a:gd name="T37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5">
                  <a:moveTo>
                    <a:pt x="32" y="102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9" y="135"/>
                    <a:pt x="132" y="135"/>
                    <a:pt x="133" y="133"/>
                  </a:cubicBezTo>
                  <a:cubicBezTo>
                    <a:pt x="135" y="131"/>
                    <a:pt x="135" y="129"/>
                    <a:pt x="133" y="127"/>
                  </a:cubicBezTo>
                  <a:cubicBezTo>
                    <a:pt x="132" y="125"/>
                    <a:pt x="129" y="125"/>
                    <a:pt x="127" y="127"/>
                  </a:cubicBezTo>
                  <a:cubicBezTo>
                    <a:pt x="127" y="127"/>
                    <a:pt x="127" y="128"/>
                    <a:pt x="12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91"/>
            <p:cNvSpPr>
              <a:spLocks/>
            </p:cNvSpPr>
            <p:nvPr/>
          </p:nvSpPr>
          <p:spPr bwMode="auto">
            <a:xfrm>
              <a:off x="9753600" y="2144713"/>
              <a:ext cx="280988" cy="103188"/>
            </a:xfrm>
            <a:custGeom>
              <a:avLst/>
              <a:gdLst>
                <a:gd name="T0" fmla="*/ 79 w 88"/>
                <a:gd name="T1" fmla="*/ 26 h 32"/>
                <a:gd name="T2" fmla="*/ 80 w 88"/>
                <a:gd name="T3" fmla="*/ 31 h 32"/>
                <a:gd name="T4" fmla="*/ 86 w 88"/>
                <a:gd name="T5" fmla="*/ 31 h 32"/>
                <a:gd name="T6" fmla="*/ 86 w 88"/>
                <a:gd name="T7" fmla="*/ 25 h 32"/>
                <a:gd name="T8" fmla="*/ 81 w 88"/>
                <a:gd name="T9" fmla="*/ 24 h 32"/>
                <a:gd name="T10" fmla="*/ 58 w 88"/>
                <a:gd name="T11" fmla="*/ 0 h 32"/>
                <a:gd name="T12" fmla="*/ 0 w 88"/>
                <a:gd name="T13" fmla="*/ 0 h 32"/>
                <a:gd name="T14" fmla="*/ 0 w 88"/>
                <a:gd name="T15" fmla="*/ 3 h 32"/>
                <a:gd name="T16" fmla="*/ 56 w 88"/>
                <a:gd name="T17" fmla="*/ 3 h 32"/>
                <a:gd name="T18" fmla="*/ 79 w 8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2">
                  <a:moveTo>
                    <a:pt x="79" y="26"/>
                  </a:moveTo>
                  <a:cubicBezTo>
                    <a:pt x="78" y="27"/>
                    <a:pt x="79" y="29"/>
                    <a:pt x="80" y="31"/>
                  </a:cubicBezTo>
                  <a:cubicBezTo>
                    <a:pt x="81" y="32"/>
                    <a:pt x="84" y="32"/>
                    <a:pt x="86" y="31"/>
                  </a:cubicBezTo>
                  <a:cubicBezTo>
                    <a:pt x="88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lnTo>
                    <a:pt x="7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92"/>
            <p:cNvSpPr>
              <a:spLocks/>
            </p:cNvSpPr>
            <p:nvPr/>
          </p:nvSpPr>
          <p:spPr bwMode="auto">
            <a:xfrm>
              <a:off x="9753600" y="2182813"/>
              <a:ext cx="319088" cy="155575"/>
            </a:xfrm>
            <a:custGeom>
              <a:avLst/>
              <a:gdLst>
                <a:gd name="T0" fmla="*/ 91 w 100"/>
                <a:gd name="T1" fmla="*/ 42 h 48"/>
                <a:gd name="T2" fmla="*/ 92 w 100"/>
                <a:gd name="T3" fmla="*/ 47 h 48"/>
                <a:gd name="T4" fmla="*/ 98 w 100"/>
                <a:gd name="T5" fmla="*/ 47 h 48"/>
                <a:gd name="T6" fmla="*/ 98 w 100"/>
                <a:gd name="T7" fmla="*/ 41 h 48"/>
                <a:gd name="T8" fmla="*/ 93 w 100"/>
                <a:gd name="T9" fmla="*/ 40 h 48"/>
                <a:gd name="T10" fmla="*/ 53 w 100"/>
                <a:gd name="T11" fmla="*/ 0 h 48"/>
                <a:gd name="T12" fmla="*/ 0 w 100"/>
                <a:gd name="T13" fmla="*/ 0 h 48"/>
                <a:gd name="T14" fmla="*/ 0 w 100"/>
                <a:gd name="T15" fmla="*/ 3 h 48"/>
                <a:gd name="T16" fmla="*/ 52 w 100"/>
                <a:gd name="T17" fmla="*/ 3 h 48"/>
                <a:gd name="T18" fmla="*/ 91 w 100"/>
                <a:gd name="T1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48">
                  <a:moveTo>
                    <a:pt x="91" y="42"/>
                  </a:moveTo>
                  <a:cubicBezTo>
                    <a:pt x="90" y="44"/>
                    <a:pt x="91" y="45"/>
                    <a:pt x="92" y="47"/>
                  </a:cubicBezTo>
                  <a:cubicBezTo>
                    <a:pt x="94" y="48"/>
                    <a:pt x="96" y="48"/>
                    <a:pt x="98" y="47"/>
                  </a:cubicBezTo>
                  <a:cubicBezTo>
                    <a:pt x="100" y="45"/>
                    <a:pt x="100" y="42"/>
                    <a:pt x="98" y="41"/>
                  </a:cubicBezTo>
                  <a:cubicBezTo>
                    <a:pt x="97" y="39"/>
                    <a:pt x="95" y="39"/>
                    <a:pt x="93" y="4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9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93"/>
            <p:cNvSpPr>
              <a:spLocks/>
            </p:cNvSpPr>
            <p:nvPr/>
          </p:nvSpPr>
          <p:spPr bwMode="auto">
            <a:xfrm>
              <a:off x="10875963" y="1938338"/>
              <a:ext cx="909638" cy="917575"/>
            </a:xfrm>
            <a:custGeom>
              <a:avLst/>
              <a:gdLst>
                <a:gd name="T0" fmla="*/ 283 w 284"/>
                <a:gd name="T1" fmla="*/ 277 h 284"/>
                <a:gd name="T2" fmla="*/ 278 w 284"/>
                <a:gd name="T3" fmla="*/ 276 h 284"/>
                <a:gd name="T4" fmla="*/ 258 w 284"/>
                <a:gd name="T5" fmla="*/ 256 h 284"/>
                <a:gd name="T6" fmla="*/ 180 w 284"/>
                <a:gd name="T7" fmla="*/ 256 h 284"/>
                <a:gd name="T8" fmla="*/ 104 w 284"/>
                <a:gd name="T9" fmla="*/ 180 h 284"/>
                <a:gd name="T10" fmla="*/ 28 w 284"/>
                <a:gd name="T11" fmla="*/ 104 h 284"/>
                <a:gd name="T12" fmla="*/ 28 w 284"/>
                <a:gd name="T13" fmla="*/ 26 h 284"/>
                <a:gd name="T14" fmla="*/ 8 w 284"/>
                <a:gd name="T15" fmla="*/ 6 h 284"/>
                <a:gd name="T16" fmla="*/ 7 w 284"/>
                <a:gd name="T17" fmla="*/ 1 h 284"/>
                <a:gd name="T18" fmla="*/ 1 w 284"/>
                <a:gd name="T19" fmla="*/ 1 h 284"/>
                <a:gd name="T20" fmla="*/ 1 w 284"/>
                <a:gd name="T21" fmla="*/ 7 h 284"/>
                <a:gd name="T22" fmla="*/ 6 w 284"/>
                <a:gd name="T23" fmla="*/ 8 h 284"/>
                <a:gd name="T24" fmla="*/ 25 w 284"/>
                <a:gd name="T25" fmla="*/ 27 h 284"/>
                <a:gd name="T26" fmla="*/ 25 w 284"/>
                <a:gd name="T27" fmla="*/ 105 h 284"/>
                <a:gd name="T28" fmla="*/ 102 w 284"/>
                <a:gd name="T29" fmla="*/ 182 h 284"/>
                <a:gd name="T30" fmla="*/ 178 w 284"/>
                <a:gd name="T31" fmla="*/ 259 h 284"/>
                <a:gd name="T32" fmla="*/ 257 w 284"/>
                <a:gd name="T33" fmla="*/ 259 h 284"/>
                <a:gd name="T34" fmla="*/ 276 w 284"/>
                <a:gd name="T35" fmla="*/ 278 h 284"/>
                <a:gd name="T36" fmla="*/ 277 w 284"/>
                <a:gd name="T37" fmla="*/ 283 h 284"/>
                <a:gd name="T38" fmla="*/ 283 w 284"/>
                <a:gd name="T39" fmla="*/ 283 h 284"/>
                <a:gd name="T40" fmla="*/ 283 w 284"/>
                <a:gd name="T4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284">
                  <a:moveTo>
                    <a:pt x="283" y="277"/>
                  </a:moveTo>
                  <a:cubicBezTo>
                    <a:pt x="281" y="275"/>
                    <a:pt x="279" y="275"/>
                    <a:pt x="278" y="27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57" y="259"/>
                    <a:pt x="257" y="259"/>
                    <a:pt x="257" y="259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5" y="279"/>
                    <a:pt x="275" y="281"/>
                    <a:pt x="277" y="283"/>
                  </a:cubicBezTo>
                  <a:cubicBezTo>
                    <a:pt x="278" y="284"/>
                    <a:pt x="281" y="284"/>
                    <a:pt x="283" y="283"/>
                  </a:cubicBezTo>
                  <a:cubicBezTo>
                    <a:pt x="284" y="281"/>
                    <a:pt x="284" y="278"/>
                    <a:pt x="283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05"/>
            <p:cNvSpPr>
              <a:spLocks/>
            </p:cNvSpPr>
            <p:nvPr/>
          </p:nvSpPr>
          <p:spPr bwMode="auto">
            <a:xfrm>
              <a:off x="9753600" y="2484438"/>
              <a:ext cx="352425" cy="112713"/>
            </a:xfrm>
            <a:custGeom>
              <a:avLst/>
              <a:gdLst>
                <a:gd name="T0" fmla="*/ 104 w 110"/>
                <a:gd name="T1" fmla="*/ 9 h 35"/>
                <a:gd name="T2" fmla="*/ 109 w 110"/>
                <a:gd name="T3" fmla="*/ 8 h 35"/>
                <a:gd name="T4" fmla="*/ 109 w 110"/>
                <a:gd name="T5" fmla="*/ 2 h 35"/>
                <a:gd name="T6" fmla="*/ 103 w 110"/>
                <a:gd name="T7" fmla="*/ 2 h 35"/>
                <a:gd name="T8" fmla="*/ 102 w 110"/>
                <a:gd name="T9" fmla="*/ 7 h 35"/>
                <a:gd name="T10" fmla="*/ 77 w 110"/>
                <a:gd name="T11" fmla="*/ 32 h 35"/>
                <a:gd name="T12" fmla="*/ 0 w 110"/>
                <a:gd name="T13" fmla="*/ 32 h 35"/>
                <a:gd name="T14" fmla="*/ 0 w 110"/>
                <a:gd name="T15" fmla="*/ 35 h 35"/>
                <a:gd name="T16" fmla="*/ 78 w 110"/>
                <a:gd name="T17" fmla="*/ 35 h 35"/>
                <a:gd name="T18" fmla="*/ 104 w 110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5">
                  <a:moveTo>
                    <a:pt x="104" y="9"/>
                  </a:moveTo>
                  <a:cubicBezTo>
                    <a:pt x="105" y="9"/>
                    <a:pt x="107" y="9"/>
                    <a:pt x="109" y="8"/>
                  </a:cubicBezTo>
                  <a:cubicBezTo>
                    <a:pt x="110" y="6"/>
                    <a:pt x="110" y="4"/>
                    <a:pt x="109" y="2"/>
                  </a:cubicBezTo>
                  <a:cubicBezTo>
                    <a:pt x="107" y="0"/>
                    <a:pt x="104" y="0"/>
                    <a:pt x="103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8" y="35"/>
                    <a:pt x="78" y="35"/>
                    <a:pt x="78" y="35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06"/>
            <p:cNvSpPr>
              <a:spLocks/>
            </p:cNvSpPr>
            <p:nvPr/>
          </p:nvSpPr>
          <p:spPr bwMode="auto">
            <a:xfrm>
              <a:off x="9753600" y="2432050"/>
              <a:ext cx="352425" cy="125413"/>
            </a:xfrm>
            <a:custGeom>
              <a:avLst/>
              <a:gdLst>
                <a:gd name="T0" fmla="*/ 104 w 110"/>
                <a:gd name="T1" fmla="*/ 9 h 39"/>
                <a:gd name="T2" fmla="*/ 108 w 110"/>
                <a:gd name="T3" fmla="*/ 8 h 39"/>
                <a:gd name="T4" fmla="*/ 108 w 110"/>
                <a:gd name="T5" fmla="*/ 2 h 39"/>
                <a:gd name="T6" fmla="*/ 102 w 110"/>
                <a:gd name="T7" fmla="*/ 2 h 39"/>
                <a:gd name="T8" fmla="*/ 102 w 110"/>
                <a:gd name="T9" fmla="*/ 7 h 39"/>
                <a:gd name="T10" fmla="*/ 72 w 110"/>
                <a:gd name="T11" fmla="*/ 36 h 39"/>
                <a:gd name="T12" fmla="*/ 0 w 110"/>
                <a:gd name="T13" fmla="*/ 36 h 39"/>
                <a:gd name="T14" fmla="*/ 0 w 110"/>
                <a:gd name="T15" fmla="*/ 39 h 39"/>
                <a:gd name="T16" fmla="*/ 73 w 110"/>
                <a:gd name="T17" fmla="*/ 39 h 39"/>
                <a:gd name="T18" fmla="*/ 104 w 110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9">
                  <a:moveTo>
                    <a:pt x="104" y="9"/>
                  </a:moveTo>
                  <a:cubicBezTo>
                    <a:pt x="105" y="10"/>
                    <a:pt x="107" y="9"/>
                    <a:pt x="108" y="8"/>
                  </a:cubicBezTo>
                  <a:cubicBezTo>
                    <a:pt x="110" y="6"/>
                    <a:pt x="110" y="4"/>
                    <a:pt x="108" y="2"/>
                  </a:cubicBezTo>
                  <a:cubicBezTo>
                    <a:pt x="107" y="0"/>
                    <a:pt x="104" y="0"/>
                    <a:pt x="102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3" y="39"/>
                    <a:pt x="73" y="39"/>
                    <a:pt x="73" y="39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07"/>
            <p:cNvSpPr>
              <a:spLocks/>
            </p:cNvSpPr>
            <p:nvPr/>
          </p:nvSpPr>
          <p:spPr bwMode="auto">
            <a:xfrm>
              <a:off x="9753600" y="2432050"/>
              <a:ext cx="300038" cy="90488"/>
            </a:xfrm>
            <a:custGeom>
              <a:avLst/>
              <a:gdLst>
                <a:gd name="T0" fmla="*/ 88 w 94"/>
                <a:gd name="T1" fmla="*/ 9 h 28"/>
                <a:gd name="T2" fmla="*/ 93 w 94"/>
                <a:gd name="T3" fmla="*/ 8 h 28"/>
                <a:gd name="T4" fmla="*/ 93 w 94"/>
                <a:gd name="T5" fmla="*/ 2 h 28"/>
                <a:gd name="T6" fmla="*/ 87 w 94"/>
                <a:gd name="T7" fmla="*/ 2 h 28"/>
                <a:gd name="T8" fmla="*/ 86 w 94"/>
                <a:gd name="T9" fmla="*/ 7 h 28"/>
                <a:gd name="T10" fmla="*/ 67 w 94"/>
                <a:gd name="T11" fmla="*/ 25 h 28"/>
                <a:gd name="T12" fmla="*/ 0 w 94"/>
                <a:gd name="T13" fmla="*/ 25 h 28"/>
                <a:gd name="T14" fmla="*/ 0 w 94"/>
                <a:gd name="T15" fmla="*/ 28 h 28"/>
                <a:gd name="T16" fmla="*/ 69 w 94"/>
                <a:gd name="T17" fmla="*/ 28 h 28"/>
                <a:gd name="T18" fmla="*/ 88 w 94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8">
                  <a:moveTo>
                    <a:pt x="88" y="9"/>
                  </a:moveTo>
                  <a:cubicBezTo>
                    <a:pt x="89" y="9"/>
                    <a:pt x="91" y="9"/>
                    <a:pt x="93" y="8"/>
                  </a:cubicBezTo>
                  <a:cubicBezTo>
                    <a:pt x="94" y="6"/>
                    <a:pt x="94" y="3"/>
                    <a:pt x="93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85" y="3"/>
                    <a:pt x="85" y="5"/>
                    <a:pt x="86" y="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9" y="28"/>
                    <a:pt x="69" y="28"/>
                    <a:pt x="69" y="28"/>
                  </a:cubicBezTo>
                  <a:lnTo>
                    <a:pt x="8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08"/>
            <p:cNvSpPr>
              <a:spLocks/>
            </p:cNvSpPr>
            <p:nvPr/>
          </p:nvSpPr>
          <p:spPr bwMode="auto">
            <a:xfrm>
              <a:off x="9753600" y="2687638"/>
              <a:ext cx="150813" cy="31750"/>
            </a:xfrm>
            <a:custGeom>
              <a:avLst/>
              <a:gdLst>
                <a:gd name="T0" fmla="*/ 39 w 47"/>
                <a:gd name="T1" fmla="*/ 8 h 10"/>
                <a:gd name="T2" fmla="*/ 45 w 47"/>
                <a:gd name="T3" fmla="*/ 8 h 10"/>
                <a:gd name="T4" fmla="*/ 45 w 47"/>
                <a:gd name="T5" fmla="*/ 2 h 10"/>
                <a:gd name="T6" fmla="*/ 39 w 47"/>
                <a:gd name="T7" fmla="*/ 2 h 10"/>
                <a:gd name="T8" fmla="*/ 38 w 47"/>
                <a:gd name="T9" fmla="*/ 4 h 10"/>
                <a:gd name="T10" fmla="*/ 0 w 47"/>
                <a:gd name="T11" fmla="*/ 4 h 10"/>
                <a:gd name="T12" fmla="*/ 0 w 47"/>
                <a:gd name="T13" fmla="*/ 6 h 10"/>
                <a:gd name="T14" fmla="*/ 38 w 47"/>
                <a:gd name="T15" fmla="*/ 6 h 10"/>
                <a:gd name="T16" fmla="*/ 39 w 4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39" y="8"/>
                  </a:moveTo>
                  <a:cubicBezTo>
                    <a:pt x="41" y="10"/>
                    <a:pt x="44" y="10"/>
                    <a:pt x="45" y="8"/>
                  </a:cubicBezTo>
                  <a:cubicBezTo>
                    <a:pt x="47" y="6"/>
                    <a:pt x="47" y="4"/>
                    <a:pt x="45" y="2"/>
                  </a:cubicBezTo>
                  <a:cubicBezTo>
                    <a:pt x="44" y="0"/>
                    <a:pt x="41" y="0"/>
                    <a:pt x="39" y="2"/>
                  </a:cubicBezTo>
                  <a:cubicBezTo>
                    <a:pt x="39" y="2"/>
                    <a:pt x="39" y="3"/>
                    <a:pt x="3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7"/>
                    <a:pt x="39" y="8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25"/>
            <p:cNvSpPr>
              <a:spLocks/>
            </p:cNvSpPr>
            <p:nvPr/>
          </p:nvSpPr>
          <p:spPr bwMode="auto">
            <a:xfrm>
              <a:off x="9753600" y="2109788"/>
              <a:ext cx="371475" cy="177800"/>
            </a:xfrm>
            <a:custGeom>
              <a:avLst/>
              <a:gdLst>
                <a:gd name="T0" fmla="*/ 107 w 116"/>
                <a:gd name="T1" fmla="*/ 49 h 55"/>
                <a:gd name="T2" fmla="*/ 108 w 116"/>
                <a:gd name="T3" fmla="*/ 54 h 55"/>
                <a:gd name="T4" fmla="*/ 114 w 116"/>
                <a:gd name="T5" fmla="*/ 54 h 55"/>
                <a:gd name="T6" fmla="*/ 114 w 116"/>
                <a:gd name="T7" fmla="*/ 48 h 55"/>
                <a:gd name="T8" fmla="*/ 109 w 116"/>
                <a:gd name="T9" fmla="*/ 47 h 55"/>
                <a:gd name="T10" fmla="*/ 62 w 116"/>
                <a:gd name="T11" fmla="*/ 0 h 55"/>
                <a:gd name="T12" fmla="*/ 0 w 116"/>
                <a:gd name="T13" fmla="*/ 0 h 55"/>
                <a:gd name="T14" fmla="*/ 0 w 116"/>
                <a:gd name="T15" fmla="*/ 3 h 55"/>
                <a:gd name="T16" fmla="*/ 61 w 116"/>
                <a:gd name="T17" fmla="*/ 3 h 55"/>
                <a:gd name="T18" fmla="*/ 107 w 116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5">
                  <a:moveTo>
                    <a:pt x="107" y="49"/>
                  </a:moveTo>
                  <a:cubicBezTo>
                    <a:pt x="106" y="50"/>
                    <a:pt x="107" y="52"/>
                    <a:pt x="108" y="54"/>
                  </a:cubicBezTo>
                  <a:cubicBezTo>
                    <a:pt x="110" y="55"/>
                    <a:pt x="112" y="55"/>
                    <a:pt x="114" y="54"/>
                  </a:cubicBezTo>
                  <a:cubicBezTo>
                    <a:pt x="116" y="52"/>
                    <a:pt x="116" y="49"/>
                    <a:pt x="114" y="48"/>
                  </a:cubicBezTo>
                  <a:cubicBezTo>
                    <a:pt x="113" y="46"/>
                    <a:pt x="111" y="46"/>
                    <a:pt x="109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0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26"/>
            <p:cNvSpPr>
              <a:spLocks/>
            </p:cNvSpPr>
            <p:nvPr/>
          </p:nvSpPr>
          <p:spPr bwMode="auto">
            <a:xfrm>
              <a:off x="10434638" y="2713038"/>
              <a:ext cx="585788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8 h 183"/>
                <a:gd name="T8" fmla="*/ 90 w 183"/>
                <a:gd name="T9" fmla="*/ 92 h 183"/>
                <a:gd name="T10" fmla="*/ 175 w 183"/>
                <a:gd name="T11" fmla="*/ 176 h 183"/>
                <a:gd name="T12" fmla="*/ 175 w 183"/>
                <a:gd name="T13" fmla="*/ 181 h 183"/>
                <a:gd name="T14" fmla="*/ 181 w 183"/>
                <a:gd name="T15" fmla="*/ 181 h 183"/>
                <a:gd name="T16" fmla="*/ 181 w 183"/>
                <a:gd name="T17" fmla="*/ 175 h 183"/>
                <a:gd name="T18" fmla="*/ 177 w 183"/>
                <a:gd name="T19" fmla="*/ 174 h 183"/>
                <a:gd name="T20" fmla="*/ 92 w 183"/>
                <a:gd name="T21" fmla="*/ 90 h 183"/>
                <a:gd name="T22" fmla="*/ 9 w 183"/>
                <a:gd name="T23" fmla="*/ 6 h 183"/>
                <a:gd name="T24" fmla="*/ 8 w 183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27"/>
            <p:cNvSpPr>
              <a:spLocks/>
            </p:cNvSpPr>
            <p:nvPr/>
          </p:nvSpPr>
          <p:spPr bwMode="auto">
            <a:xfrm>
              <a:off x="10383838" y="2713038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8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6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89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28"/>
            <p:cNvSpPr>
              <a:spLocks/>
            </p:cNvSpPr>
            <p:nvPr/>
          </p:nvSpPr>
          <p:spPr bwMode="auto">
            <a:xfrm>
              <a:off x="10333038" y="2765425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9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7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90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29"/>
            <p:cNvSpPr>
              <a:spLocks/>
            </p:cNvSpPr>
            <p:nvPr/>
          </p:nvSpPr>
          <p:spPr bwMode="auto">
            <a:xfrm>
              <a:off x="9753600" y="2616200"/>
              <a:ext cx="230188" cy="28575"/>
            </a:xfrm>
            <a:custGeom>
              <a:avLst/>
              <a:gdLst>
                <a:gd name="T0" fmla="*/ 65 w 72"/>
                <a:gd name="T1" fmla="*/ 7 h 9"/>
                <a:gd name="T2" fmla="*/ 71 w 72"/>
                <a:gd name="T3" fmla="*/ 7 h 9"/>
                <a:gd name="T4" fmla="*/ 71 w 72"/>
                <a:gd name="T5" fmla="*/ 1 h 9"/>
                <a:gd name="T6" fmla="*/ 65 w 72"/>
                <a:gd name="T7" fmla="*/ 1 h 9"/>
                <a:gd name="T8" fmla="*/ 64 w 72"/>
                <a:gd name="T9" fmla="*/ 3 h 9"/>
                <a:gd name="T10" fmla="*/ 0 w 72"/>
                <a:gd name="T11" fmla="*/ 3 h 9"/>
                <a:gd name="T12" fmla="*/ 0 w 72"/>
                <a:gd name="T13" fmla="*/ 6 h 9"/>
                <a:gd name="T14" fmla="*/ 64 w 72"/>
                <a:gd name="T15" fmla="*/ 6 h 9"/>
                <a:gd name="T16" fmla="*/ 65 w 72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">
                  <a:moveTo>
                    <a:pt x="65" y="7"/>
                  </a:moveTo>
                  <a:cubicBezTo>
                    <a:pt x="66" y="9"/>
                    <a:pt x="69" y="9"/>
                    <a:pt x="71" y="7"/>
                  </a:cubicBezTo>
                  <a:cubicBezTo>
                    <a:pt x="72" y="6"/>
                    <a:pt x="72" y="3"/>
                    <a:pt x="71" y="1"/>
                  </a:cubicBezTo>
                  <a:cubicBezTo>
                    <a:pt x="69" y="0"/>
                    <a:pt x="66" y="0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30"/>
            <p:cNvSpPr>
              <a:spLocks/>
            </p:cNvSpPr>
            <p:nvPr/>
          </p:nvSpPr>
          <p:spPr bwMode="auto">
            <a:xfrm>
              <a:off x="9753600" y="2651125"/>
              <a:ext cx="201613" cy="30163"/>
            </a:xfrm>
            <a:custGeom>
              <a:avLst/>
              <a:gdLst>
                <a:gd name="T0" fmla="*/ 55 w 63"/>
                <a:gd name="T1" fmla="*/ 8 h 9"/>
                <a:gd name="T2" fmla="*/ 61 w 63"/>
                <a:gd name="T3" fmla="*/ 8 h 9"/>
                <a:gd name="T4" fmla="*/ 61 w 63"/>
                <a:gd name="T5" fmla="*/ 2 h 9"/>
                <a:gd name="T6" fmla="*/ 55 w 63"/>
                <a:gd name="T7" fmla="*/ 2 h 9"/>
                <a:gd name="T8" fmla="*/ 54 w 63"/>
                <a:gd name="T9" fmla="*/ 3 h 9"/>
                <a:gd name="T10" fmla="*/ 0 w 63"/>
                <a:gd name="T11" fmla="*/ 3 h 9"/>
                <a:gd name="T12" fmla="*/ 0 w 63"/>
                <a:gd name="T13" fmla="*/ 6 h 9"/>
                <a:gd name="T14" fmla="*/ 54 w 63"/>
                <a:gd name="T15" fmla="*/ 6 h 9"/>
                <a:gd name="T16" fmla="*/ 55 w 63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">
                  <a:moveTo>
                    <a:pt x="55" y="8"/>
                  </a:moveTo>
                  <a:cubicBezTo>
                    <a:pt x="57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0"/>
                    <a:pt x="57" y="0"/>
                    <a:pt x="55" y="2"/>
                  </a:cubicBezTo>
                  <a:cubicBezTo>
                    <a:pt x="55" y="2"/>
                    <a:pt x="54" y="3"/>
                    <a:pt x="5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31"/>
            <p:cNvSpPr>
              <a:spLocks/>
            </p:cNvSpPr>
            <p:nvPr/>
          </p:nvSpPr>
          <p:spPr bwMode="auto">
            <a:xfrm>
              <a:off x="9753600" y="2374900"/>
              <a:ext cx="150813" cy="28575"/>
            </a:xfrm>
            <a:custGeom>
              <a:avLst/>
              <a:gdLst>
                <a:gd name="T0" fmla="*/ 39 w 47"/>
                <a:gd name="T1" fmla="*/ 7 h 9"/>
                <a:gd name="T2" fmla="*/ 45 w 47"/>
                <a:gd name="T3" fmla="*/ 7 h 9"/>
                <a:gd name="T4" fmla="*/ 45 w 47"/>
                <a:gd name="T5" fmla="*/ 1 h 9"/>
                <a:gd name="T6" fmla="*/ 39 w 47"/>
                <a:gd name="T7" fmla="*/ 1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7"/>
                  </a:moveTo>
                  <a:cubicBezTo>
                    <a:pt x="41" y="9"/>
                    <a:pt x="43" y="9"/>
                    <a:pt x="45" y="7"/>
                  </a:cubicBezTo>
                  <a:cubicBezTo>
                    <a:pt x="47" y="6"/>
                    <a:pt x="47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132"/>
            <p:cNvSpPr>
              <a:spLocks/>
            </p:cNvSpPr>
            <p:nvPr/>
          </p:nvSpPr>
          <p:spPr bwMode="auto">
            <a:xfrm>
              <a:off x="9753600" y="2335213"/>
              <a:ext cx="95250" cy="31750"/>
            </a:xfrm>
            <a:custGeom>
              <a:avLst/>
              <a:gdLst>
                <a:gd name="T0" fmla="*/ 22 w 30"/>
                <a:gd name="T1" fmla="*/ 8 h 10"/>
                <a:gd name="T2" fmla="*/ 28 w 30"/>
                <a:gd name="T3" fmla="*/ 8 h 10"/>
                <a:gd name="T4" fmla="*/ 28 w 30"/>
                <a:gd name="T5" fmla="*/ 2 h 10"/>
                <a:gd name="T6" fmla="*/ 22 w 30"/>
                <a:gd name="T7" fmla="*/ 2 h 10"/>
                <a:gd name="T8" fmla="*/ 21 w 30"/>
                <a:gd name="T9" fmla="*/ 3 h 10"/>
                <a:gd name="T10" fmla="*/ 0 w 30"/>
                <a:gd name="T11" fmla="*/ 3 h 10"/>
                <a:gd name="T12" fmla="*/ 0 w 30"/>
                <a:gd name="T13" fmla="*/ 6 h 10"/>
                <a:gd name="T14" fmla="*/ 21 w 30"/>
                <a:gd name="T15" fmla="*/ 6 h 10"/>
                <a:gd name="T16" fmla="*/ 22 w 3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22" y="8"/>
                  </a:moveTo>
                  <a:cubicBezTo>
                    <a:pt x="24" y="10"/>
                    <a:pt x="26" y="10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33"/>
            <p:cNvSpPr>
              <a:spLocks/>
            </p:cNvSpPr>
            <p:nvPr/>
          </p:nvSpPr>
          <p:spPr bwMode="auto">
            <a:xfrm>
              <a:off x="9753600" y="2300288"/>
              <a:ext cx="150813" cy="28575"/>
            </a:xfrm>
            <a:custGeom>
              <a:avLst/>
              <a:gdLst>
                <a:gd name="T0" fmla="*/ 39 w 47"/>
                <a:gd name="T1" fmla="*/ 8 h 9"/>
                <a:gd name="T2" fmla="*/ 45 w 47"/>
                <a:gd name="T3" fmla="*/ 8 h 9"/>
                <a:gd name="T4" fmla="*/ 45 w 47"/>
                <a:gd name="T5" fmla="*/ 2 h 9"/>
                <a:gd name="T6" fmla="*/ 39 w 47"/>
                <a:gd name="T7" fmla="*/ 2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8"/>
                  </a:moveTo>
                  <a:cubicBezTo>
                    <a:pt x="41" y="9"/>
                    <a:pt x="43" y="9"/>
                    <a:pt x="45" y="8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7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34"/>
            <p:cNvSpPr>
              <a:spLocks/>
            </p:cNvSpPr>
            <p:nvPr/>
          </p:nvSpPr>
          <p:spPr bwMode="auto">
            <a:xfrm>
              <a:off x="9753600" y="2862263"/>
              <a:ext cx="31750" cy="171450"/>
            </a:xfrm>
            <a:custGeom>
              <a:avLst/>
              <a:gdLst>
                <a:gd name="T0" fmla="*/ 4 w 10"/>
                <a:gd name="T1" fmla="*/ 45 h 53"/>
                <a:gd name="T2" fmla="*/ 3 w 10"/>
                <a:gd name="T3" fmla="*/ 46 h 53"/>
                <a:gd name="T4" fmla="*/ 3 w 10"/>
                <a:gd name="T5" fmla="*/ 52 h 53"/>
                <a:gd name="T6" fmla="*/ 9 w 10"/>
                <a:gd name="T7" fmla="*/ 52 h 53"/>
                <a:gd name="T8" fmla="*/ 9 w 10"/>
                <a:gd name="T9" fmla="*/ 46 h 53"/>
                <a:gd name="T10" fmla="*/ 7 w 10"/>
                <a:gd name="T11" fmla="*/ 45 h 53"/>
                <a:gd name="T12" fmla="*/ 7 w 10"/>
                <a:gd name="T13" fmla="*/ 7 h 53"/>
                <a:gd name="T14" fmla="*/ 0 w 10"/>
                <a:gd name="T15" fmla="*/ 0 h 53"/>
                <a:gd name="T16" fmla="*/ 0 w 10"/>
                <a:gd name="T17" fmla="*/ 4 h 53"/>
                <a:gd name="T18" fmla="*/ 4 w 10"/>
                <a:gd name="T19" fmla="*/ 9 h 53"/>
                <a:gd name="T20" fmla="*/ 4 w 10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3">
                  <a:moveTo>
                    <a:pt x="4" y="45"/>
                  </a:moveTo>
                  <a:cubicBezTo>
                    <a:pt x="4" y="45"/>
                    <a:pt x="3" y="45"/>
                    <a:pt x="3" y="46"/>
                  </a:cubicBezTo>
                  <a:cubicBezTo>
                    <a:pt x="1" y="47"/>
                    <a:pt x="1" y="50"/>
                    <a:pt x="3" y="52"/>
                  </a:cubicBezTo>
                  <a:cubicBezTo>
                    <a:pt x="4" y="53"/>
                    <a:pt x="7" y="53"/>
                    <a:pt x="9" y="52"/>
                  </a:cubicBezTo>
                  <a:cubicBezTo>
                    <a:pt x="10" y="50"/>
                    <a:pt x="10" y="47"/>
                    <a:pt x="9" y="46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47"/>
            <p:cNvSpPr>
              <a:spLocks/>
            </p:cNvSpPr>
            <p:nvPr/>
          </p:nvSpPr>
          <p:spPr bwMode="auto">
            <a:xfrm>
              <a:off x="11033125" y="2076450"/>
              <a:ext cx="28575" cy="193675"/>
            </a:xfrm>
            <a:custGeom>
              <a:avLst/>
              <a:gdLst>
                <a:gd name="T0" fmla="*/ 7 w 9"/>
                <a:gd name="T1" fmla="*/ 1 h 60"/>
                <a:gd name="T2" fmla="*/ 1 w 9"/>
                <a:gd name="T3" fmla="*/ 1 h 60"/>
                <a:gd name="T4" fmla="*/ 1 w 9"/>
                <a:gd name="T5" fmla="*/ 7 h 60"/>
                <a:gd name="T6" fmla="*/ 3 w 9"/>
                <a:gd name="T7" fmla="*/ 8 h 60"/>
                <a:gd name="T8" fmla="*/ 3 w 9"/>
                <a:gd name="T9" fmla="*/ 51 h 60"/>
                <a:gd name="T10" fmla="*/ 1 w 9"/>
                <a:gd name="T11" fmla="*/ 52 h 60"/>
                <a:gd name="T12" fmla="*/ 1 w 9"/>
                <a:gd name="T13" fmla="*/ 58 h 60"/>
                <a:gd name="T14" fmla="*/ 7 w 9"/>
                <a:gd name="T15" fmla="*/ 58 h 60"/>
                <a:gd name="T16" fmla="*/ 7 w 9"/>
                <a:gd name="T17" fmla="*/ 52 h 60"/>
                <a:gd name="T18" fmla="*/ 6 w 9"/>
                <a:gd name="T19" fmla="*/ 51 h 60"/>
                <a:gd name="T20" fmla="*/ 6 w 9"/>
                <a:gd name="T21" fmla="*/ 8 h 60"/>
                <a:gd name="T22" fmla="*/ 7 w 9"/>
                <a:gd name="T23" fmla="*/ 7 h 60"/>
                <a:gd name="T24" fmla="*/ 7 w 9"/>
                <a:gd name="T2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3" y="60"/>
                    <a:pt x="6" y="60"/>
                    <a:pt x="7" y="58"/>
                  </a:cubicBezTo>
                  <a:cubicBezTo>
                    <a:pt x="9" y="56"/>
                    <a:pt x="9" y="54"/>
                    <a:pt x="7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6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49"/>
            <p:cNvSpPr>
              <a:spLocks/>
            </p:cNvSpPr>
            <p:nvPr/>
          </p:nvSpPr>
          <p:spPr bwMode="auto">
            <a:xfrm>
              <a:off x="10163175" y="2916238"/>
              <a:ext cx="104775" cy="333375"/>
            </a:xfrm>
            <a:custGeom>
              <a:avLst/>
              <a:gdLst>
                <a:gd name="T0" fmla="*/ 25 w 33"/>
                <a:gd name="T1" fmla="*/ 101 h 103"/>
                <a:gd name="T2" fmla="*/ 31 w 33"/>
                <a:gd name="T3" fmla="*/ 101 h 103"/>
                <a:gd name="T4" fmla="*/ 31 w 33"/>
                <a:gd name="T5" fmla="*/ 95 h 103"/>
                <a:gd name="T6" fmla="*/ 27 w 33"/>
                <a:gd name="T7" fmla="*/ 95 h 103"/>
                <a:gd name="T8" fmla="*/ 10 w 33"/>
                <a:gd name="T9" fmla="*/ 78 h 103"/>
                <a:gd name="T10" fmla="*/ 29 w 33"/>
                <a:gd name="T11" fmla="*/ 59 h 103"/>
                <a:gd name="T12" fmla="*/ 6 w 33"/>
                <a:gd name="T13" fmla="*/ 36 h 103"/>
                <a:gd name="T14" fmla="*/ 6 w 33"/>
                <a:gd name="T15" fmla="*/ 9 h 103"/>
                <a:gd name="T16" fmla="*/ 8 w 33"/>
                <a:gd name="T17" fmla="*/ 8 h 103"/>
                <a:gd name="T18" fmla="*/ 8 w 33"/>
                <a:gd name="T19" fmla="*/ 2 h 103"/>
                <a:gd name="T20" fmla="*/ 2 w 33"/>
                <a:gd name="T21" fmla="*/ 2 h 103"/>
                <a:gd name="T22" fmla="*/ 2 w 33"/>
                <a:gd name="T23" fmla="*/ 8 h 103"/>
                <a:gd name="T24" fmla="*/ 4 w 33"/>
                <a:gd name="T25" fmla="*/ 9 h 103"/>
                <a:gd name="T26" fmla="*/ 4 w 33"/>
                <a:gd name="T27" fmla="*/ 37 h 103"/>
                <a:gd name="T28" fmla="*/ 25 w 33"/>
                <a:gd name="T29" fmla="*/ 59 h 103"/>
                <a:gd name="T30" fmla="*/ 6 w 33"/>
                <a:gd name="T31" fmla="*/ 78 h 103"/>
                <a:gd name="T32" fmla="*/ 25 w 33"/>
                <a:gd name="T33" fmla="*/ 97 h 103"/>
                <a:gd name="T34" fmla="*/ 25 w 33"/>
                <a:gd name="T3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3">
                  <a:moveTo>
                    <a:pt x="25" y="101"/>
                  </a:moveTo>
                  <a:cubicBezTo>
                    <a:pt x="27" y="103"/>
                    <a:pt x="30" y="103"/>
                    <a:pt x="31" y="101"/>
                  </a:cubicBezTo>
                  <a:cubicBezTo>
                    <a:pt x="33" y="100"/>
                    <a:pt x="33" y="97"/>
                    <a:pt x="31" y="95"/>
                  </a:cubicBezTo>
                  <a:cubicBezTo>
                    <a:pt x="30" y="94"/>
                    <a:pt x="28" y="94"/>
                    <a:pt x="27" y="9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4" y="100"/>
                    <a:pt x="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50"/>
            <p:cNvSpPr>
              <a:spLocks/>
            </p:cNvSpPr>
            <p:nvPr/>
          </p:nvSpPr>
          <p:spPr bwMode="auto">
            <a:xfrm>
              <a:off x="10479088" y="2974975"/>
              <a:ext cx="33338" cy="187325"/>
            </a:xfrm>
            <a:custGeom>
              <a:avLst/>
              <a:gdLst>
                <a:gd name="T0" fmla="*/ 8 w 10"/>
                <a:gd name="T1" fmla="*/ 2 h 58"/>
                <a:gd name="T2" fmla="*/ 2 w 10"/>
                <a:gd name="T3" fmla="*/ 2 h 58"/>
                <a:gd name="T4" fmla="*/ 2 w 10"/>
                <a:gd name="T5" fmla="*/ 8 h 58"/>
                <a:gd name="T6" fmla="*/ 4 w 10"/>
                <a:gd name="T7" fmla="*/ 9 h 58"/>
                <a:gd name="T8" fmla="*/ 4 w 10"/>
                <a:gd name="T9" fmla="*/ 49 h 58"/>
                <a:gd name="T10" fmla="*/ 2 w 10"/>
                <a:gd name="T11" fmla="*/ 50 h 58"/>
                <a:gd name="T12" fmla="*/ 2 w 10"/>
                <a:gd name="T13" fmla="*/ 56 h 58"/>
                <a:gd name="T14" fmla="*/ 8 w 10"/>
                <a:gd name="T15" fmla="*/ 56 h 58"/>
                <a:gd name="T16" fmla="*/ 8 w 10"/>
                <a:gd name="T17" fmla="*/ 50 h 58"/>
                <a:gd name="T18" fmla="*/ 6 w 10"/>
                <a:gd name="T19" fmla="*/ 49 h 58"/>
                <a:gd name="T20" fmla="*/ 6 w 10"/>
                <a:gd name="T21" fmla="*/ 9 h 58"/>
                <a:gd name="T22" fmla="*/ 8 w 10"/>
                <a:gd name="T23" fmla="*/ 8 h 58"/>
                <a:gd name="T24" fmla="*/ 8 w 10"/>
                <a:gd name="T2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8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9"/>
                    <a:pt x="2" y="50"/>
                  </a:cubicBezTo>
                  <a:cubicBezTo>
                    <a:pt x="0" y="52"/>
                    <a:pt x="0" y="54"/>
                    <a:pt x="2" y="56"/>
                  </a:cubicBezTo>
                  <a:cubicBezTo>
                    <a:pt x="4" y="58"/>
                    <a:pt x="6" y="58"/>
                    <a:pt x="8" y="56"/>
                  </a:cubicBezTo>
                  <a:cubicBezTo>
                    <a:pt x="10" y="54"/>
                    <a:pt x="10" y="52"/>
                    <a:pt x="8" y="50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51"/>
            <p:cNvSpPr>
              <a:spLocks/>
            </p:cNvSpPr>
            <p:nvPr/>
          </p:nvSpPr>
          <p:spPr bwMode="auto">
            <a:xfrm>
              <a:off x="9753600" y="3665538"/>
              <a:ext cx="25400" cy="65088"/>
            </a:xfrm>
            <a:custGeom>
              <a:avLst/>
              <a:gdLst>
                <a:gd name="T0" fmla="*/ 1 w 8"/>
                <a:gd name="T1" fmla="*/ 15 h 20"/>
                <a:gd name="T2" fmla="*/ 8 w 8"/>
                <a:gd name="T3" fmla="*/ 8 h 20"/>
                <a:gd name="T4" fmla="*/ 0 w 8"/>
                <a:gd name="T5" fmla="*/ 0 h 20"/>
                <a:gd name="T6" fmla="*/ 0 w 8"/>
                <a:gd name="T7" fmla="*/ 4 h 20"/>
                <a:gd name="T8" fmla="*/ 4 w 8"/>
                <a:gd name="T9" fmla="*/ 8 h 20"/>
                <a:gd name="T10" fmla="*/ 0 w 8"/>
                <a:gd name="T11" fmla="*/ 12 h 20"/>
                <a:gd name="T12" fmla="*/ 0 w 8"/>
                <a:gd name="T13" fmla="*/ 20 h 20"/>
                <a:gd name="T14" fmla="*/ 1 w 8"/>
                <a:gd name="T15" fmla="*/ 20 h 20"/>
                <a:gd name="T16" fmla="*/ 1 w 8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0">
                  <a:moveTo>
                    <a:pt x="1" y="1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2" y="18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52"/>
            <p:cNvSpPr>
              <a:spLocks/>
            </p:cNvSpPr>
            <p:nvPr/>
          </p:nvSpPr>
          <p:spPr bwMode="auto">
            <a:xfrm>
              <a:off x="9753600" y="3614738"/>
              <a:ext cx="76200" cy="168275"/>
            </a:xfrm>
            <a:custGeom>
              <a:avLst/>
              <a:gdLst>
                <a:gd name="T0" fmla="*/ 1 w 24"/>
                <a:gd name="T1" fmla="*/ 47 h 52"/>
                <a:gd name="T2" fmla="*/ 24 w 24"/>
                <a:gd name="T3" fmla="*/ 24 h 52"/>
                <a:gd name="T4" fmla="*/ 0 w 24"/>
                <a:gd name="T5" fmla="*/ 0 h 52"/>
                <a:gd name="T6" fmla="*/ 0 w 24"/>
                <a:gd name="T7" fmla="*/ 4 h 52"/>
                <a:gd name="T8" fmla="*/ 20 w 24"/>
                <a:gd name="T9" fmla="*/ 24 h 52"/>
                <a:gd name="T10" fmla="*/ 0 w 24"/>
                <a:gd name="T11" fmla="*/ 44 h 52"/>
                <a:gd name="T12" fmla="*/ 0 w 24"/>
                <a:gd name="T13" fmla="*/ 52 h 52"/>
                <a:gd name="T14" fmla="*/ 1 w 24"/>
                <a:gd name="T15" fmla="*/ 52 h 52"/>
                <a:gd name="T16" fmla="*/ 1 w 2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1" y="47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0"/>
                    <a:pt x="2" y="48"/>
                    <a:pt x="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56"/>
            <p:cNvSpPr>
              <a:spLocks/>
            </p:cNvSpPr>
            <p:nvPr/>
          </p:nvSpPr>
          <p:spPr bwMode="auto">
            <a:xfrm>
              <a:off x="9753600" y="1804988"/>
              <a:ext cx="2076450" cy="2306638"/>
            </a:xfrm>
            <a:custGeom>
              <a:avLst/>
              <a:gdLst>
                <a:gd name="T0" fmla="*/ 782 w 1308"/>
                <a:gd name="T1" fmla="*/ 586 h 1453"/>
                <a:gd name="T2" fmla="*/ 199 w 1308"/>
                <a:gd name="T3" fmla="*/ 0 h 1453"/>
                <a:gd name="T4" fmla="*/ 0 w 1308"/>
                <a:gd name="T5" fmla="*/ 0 h 1453"/>
                <a:gd name="T6" fmla="*/ 0 w 1308"/>
                <a:gd name="T7" fmla="*/ 7 h 1453"/>
                <a:gd name="T8" fmla="*/ 197 w 1308"/>
                <a:gd name="T9" fmla="*/ 7 h 1453"/>
                <a:gd name="T10" fmla="*/ 778 w 1308"/>
                <a:gd name="T11" fmla="*/ 590 h 1453"/>
                <a:gd name="T12" fmla="*/ 1300 w 1308"/>
                <a:gd name="T13" fmla="*/ 1119 h 1453"/>
                <a:gd name="T14" fmla="*/ 967 w 1308"/>
                <a:gd name="T15" fmla="*/ 1453 h 1453"/>
                <a:gd name="T16" fmla="*/ 976 w 1308"/>
                <a:gd name="T17" fmla="*/ 1453 h 1453"/>
                <a:gd name="T18" fmla="*/ 1308 w 1308"/>
                <a:gd name="T19" fmla="*/ 1119 h 1453"/>
                <a:gd name="T20" fmla="*/ 782 w 1308"/>
                <a:gd name="T21" fmla="*/ 58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8" h="1453">
                  <a:moveTo>
                    <a:pt x="782" y="586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7" y="7"/>
                  </a:lnTo>
                  <a:lnTo>
                    <a:pt x="778" y="590"/>
                  </a:lnTo>
                  <a:lnTo>
                    <a:pt x="1300" y="1119"/>
                  </a:lnTo>
                  <a:lnTo>
                    <a:pt x="967" y="1453"/>
                  </a:lnTo>
                  <a:lnTo>
                    <a:pt x="976" y="1453"/>
                  </a:lnTo>
                  <a:lnTo>
                    <a:pt x="1308" y="1119"/>
                  </a:lnTo>
                  <a:lnTo>
                    <a:pt x="78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57"/>
            <p:cNvSpPr>
              <a:spLocks/>
            </p:cNvSpPr>
            <p:nvPr/>
          </p:nvSpPr>
          <p:spPr bwMode="auto">
            <a:xfrm>
              <a:off x="9753600" y="1841500"/>
              <a:ext cx="2025650" cy="2241550"/>
            </a:xfrm>
            <a:custGeom>
              <a:avLst/>
              <a:gdLst>
                <a:gd name="T0" fmla="*/ 483 w 633"/>
                <a:gd name="T1" fmla="*/ 692 h 694"/>
                <a:gd name="T2" fmla="*/ 484 w 633"/>
                <a:gd name="T3" fmla="*/ 687 h 694"/>
                <a:gd name="T4" fmla="*/ 633 w 633"/>
                <a:gd name="T5" fmla="*/ 539 h 694"/>
                <a:gd name="T6" fmla="*/ 380 w 633"/>
                <a:gd name="T7" fmla="*/ 285 h 694"/>
                <a:gd name="T8" fmla="*/ 95 w 633"/>
                <a:gd name="T9" fmla="*/ 0 h 694"/>
                <a:gd name="T10" fmla="*/ 0 w 633"/>
                <a:gd name="T11" fmla="*/ 0 h 694"/>
                <a:gd name="T12" fmla="*/ 0 w 633"/>
                <a:gd name="T13" fmla="*/ 3 h 694"/>
                <a:gd name="T14" fmla="*/ 93 w 633"/>
                <a:gd name="T15" fmla="*/ 3 h 694"/>
                <a:gd name="T16" fmla="*/ 378 w 633"/>
                <a:gd name="T17" fmla="*/ 287 h 694"/>
                <a:gd name="T18" fmla="*/ 629 w 633"/>
                <a:gd name="T19" fmla="*/ 539 h 694"/>
                <a:gd name="T20" fmla="*/ 482 w 633"/>
                <a:gd name="T21" fmla="*/ 685 h 694"/>
                <a:gd name="T22" fmla="*/ 477 w 633"/>
                <a:gd name="T23" fmla="*/ 686 h 694"/>
                <a:gd name="T24" fmla="*/ 477 w 633"/>
                <a:gd name="T25" fmla="*/ 692 h 694"/>
                <a:gd name="T26" fmla="*/ 483 w 633"/>
                <a:gd name="T27" fmla="*/ 6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694">
                  <a:moveTo>
                    <a:pt x="483" y="692"/>
                  </a:moveTo>
                  <a:cubicBezTo>
                    <a:pt x="485" y="691"/>
                    <a:pt x="485" y="689"/>
                    <a:pt x="484" y="687"/>
                  </a:cubicBezTo>
                  <a:cubicBezTo>
                    <a:pt x="633" y="539"/>
                    <a:pt x="633" y="539"/>
                    <a:pt x="633" y="539"/>
                  </a:cubicBezTo>
                  <a:cubicBezTo>
                    <a:pt x="380" y="285"/>
                    <a:pt x="380" y="285"/>
                    <a:pt x="380" y="28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629" y="539"/>
                    <a:pt x="629" y="539"/>
                    <a:pt x="629" y="539"/>
                  </a:cubicBezTo>
                  <a:cubicBezTo>
                    <a:pt x="482" y="685"/>
                    <a:pt x="482" y="685"/>
                    <a:pt x="482" y="685"/>
                  </a:cubicBezTo>
                  <a:cubicBezTo>
                    <a:pt x="481" y="684"/>
                    <a:pt x="479" y="685"/>
                    <a:pt x="477" y="686"/>
                  </a:cubicBezTo>
                  <a:cubicBezTo>
                    <a:pt x="476" y="688"/>
                    <a:pt x="476" y="690"/>
                    <a:pt x="477" y="692"/>
                  </a:cubicBezTo>
                  <a:cubicBezTo>
                    <a:pt x="479" y="694"/>
                    <a:pt x="482" y="694"/>
                    <a:pt x="483" y="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58"/>
            <p:cNvSpPr>
              <a:spLocks/>
            </p:cNvSpPr>
            <p:nvPr/>
          </p:nvSpPr>
          <p:spPr bwMode="auto">
            <a:xfrm>
              <a:off x="9753600" y="1879600"/>
              <a:ext cx="1974850" cy="2232025"/>
            </a:xfrm>
            <a:custGeom>
              <a:avLst/>
              <a:gdLst>
                <a:gd name="T0" fmla="*/ 617 w 617"/>
                <a:gd name="T1" fmla="*/ 527 h 691"/>
                <a:gd name="T2" fmla="*/ 372 w 617"/>
                <a:gd name="T3" fmla="*/ 281 h 691"/>
                <a:gd name="T4" fmla="*/ 90 w 617"/>
                <a:gd name="T5" fmla="*/ 0 h 691"/>
                <a:gd name="T6" fmla="*/ 0 w 617"/>
                <a:gd name="T7" fmla="*/ 0 h 691"/>
                <a:gd name="T8" fmla="*/ 0 w 617"/>
                <a:gd name="T9" fmla="*/ 2 h 691"/>
                <a:gd name="T10" fmla="*/ 89 w 617"/>
                <a:gd name="T11" fmla="*/ 2 h 691"/>
                <a:gd name="T12" fmla="*/ 370 w 617"/>
                <a:gd name="T13" fmla="*/ 283 h 691"/>
                <a:gd name="T14" fmla="*/ 613 w 617"/>
                <a:gd name="T15" fmla="*/ 527 h 691"/>
                <a:gd name="T16" fmla="*/ 454 w 617"/>
                <a:gd name="T17" fmla="*/ 685 h 691"/>
                <a:gd name="T18" fmla="*/ 449 w 617"/>
                <a:gd name="T19" fmla="*/ 686 h 691"/>
                <a:gd name="T20" fmla="*/ 449 w 617"/>
                <a:gd name="T21" fmla="*/ 691 h 691"/>
                <a:gd name="T22" fmla="*/ 456 w 617"/>
                <a:gd name="T23" fmla="*/ 691 h 691"/>
                <a:gd name="T24" fmla="*/ 456 w 617"/>
                <a:gd name="T25" fmla="*/ 687 h 691"/>
                <a:gd name="T26" fmla="*/ 617 w 617"/>
                <a:gd name="T27" fmla="*/ 52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7" h="691">
                  <a:moveTo>
                    <a:pt x="617" y="527"/>
                  </a:moveTo>
                  <a:cubicBezTo>
                    <a:pt x="372" y="281"/>
                    <a:pt x="372" y="281"/>
                    <a:pt x="372" y="2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613" y="527"/>
                    <a:pt x="613" y="527"/>
                    <a:pt x="613" y="527"/>
                  </a:cubicBezTo>
                  <a:cubicBezTo>
                    <a:pt x="454" y="685"/>
                    <a:pt x="454" y="685"/>
                    <a:pt x="454" y="685"/>
                  </a:cubicBezTo>
                  <a:cubicBezTo>
                    <a:pt x="453" y="684"/>
                    <a:pt x="451" y="685"/>
                    <a:pt x="449" y="686"/>
                  </a:cubicBezTo>
                  <a:cubicBezTo>
                    <a:pt x="448" y="687"/>
                    <a:pt x="448" y="690"/>
                    <a:pt x="449" y="691"/>
                  </a:cubicBezTo>
                  <a:cubicBezTo>
                    <a:pt x="456" y="691"/>
                    <a:pt x="456" y="691"/>
                    <a:pt x="456" y="691"/>
                  </a:cubicBezTo>
                  <a:cubicBezTo>
                    <a:pt x="457" y="690"/>
                    <a:pt x="457" y="689"/>
                    <a:pt x="456" y="687"/>
                  </a:cubicBezTo>
                  <a:lnTo>
                    <a:pt x="617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59"/>
            <p:cNvSpPr>
              <a:spLocks/>
            </p:cNvSpPr>
            <p:nvPr/>
          </p:nvSpPr>
          <p:spPr bwMode="auto">
            <a:xfrm>
              <a:off x="9753600" y="1916113"/>
              <a:ext cx="1922463" cy="2114550"/>
            </a:xfrm>
            <a:custGeom>
              <a:avLst/>
              <a:gdLst>
                <a:gd name="T0" fmla="*/ 362 w 601"/>
                <a:gd name="T1" fmla="*/ 280 h 655"/>
                <a:gd name="T2" fmla="*/ 597 w 601"/>
                <a:gd name="T3" fmla="*/ 516 h 655"/>
                <a:gd name="T4" fmla="*/ 466 w 601"/>
                <a:gd name="T5" fmla="*/ 646 h 655"/>
                <a:gd name="T6" fmla="*/ 461 w 601"/>
                <a:gd name="T7" fmla="*/ 647 h 655"/>
                <a:gd name="T8" fmla="*/ 461 w 601"/>
                <a:gd name="T9" fmla="*/ 653 h 655"/>
                <a:gd name="T10" fmla="*/ 467 w 601"/>
                <a:gd name="T11" fmla="*/ 653 h 655"/>
                <a:gd name="T12" fmla="*/ 468 w 601"/>
                <a:gd name="T13" fmla="*/ 648 h 655"/>
                <a:gd name="T14" fmla="*/ 601 w 601"/>
                <a:gd name="T15" fmla="*/ 516 h 655"/>
                <a:gd name="T16" fmla="*/ 364 w 601"/>
                <a:gd name="T17" fmla="*/ 278 h 655"/>
                <a:gd name="T18" fmla="*/ 85 w 601"/>
                <a:gd name="T19" fmla="*/ 0 h 655"/>
                <a:gd name="T20" fmla="*/ 0 w 601"/>
                <a:gd name="T21" fmla="*/ 0 h 655"/>
                <a:gd name="T22" fmla="*/ 0 w 601"/>
                <a:gd name="T23" fmla="*/ 3 h 655"/>
                <a:gd name="T24" fmla="*/ 84 w 601"/>
                <a:gd name="T25" fmla="*/ 3 h 655"/>
                <a:gd name="T26" fmla="*/ 362 w 601"/>
                <a:gd name="T27" fmla="*/ 28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655">
                  <a:moveTo>
                    <a:pt x="362" y="280"/>
                  </a:moveTo>
                  <a:cubicBezTo>
                    <a:pt x="597" y="516"/>
                    <a:pt x="597" y="516"/>
                    <a:pt x="597" y="516"/>
                  </a:cubicBezTo>
                  <a:cubicBezTo>
                    <a:pt x="466" y="646"/>
                    <a:pt x="466" y="646"/>
                    <a:pt x="466" y="646"/>
                  </a:cubicBezTo>
                  <a:cubicBezTo>
                    <a:pt x="465" y="645"/>
                    <a:pt x="463" y="646"/>
                    <a:pt x="461" y="647"/>
                  </a:cubicBezTo>
                  <a:cubicBezTo>
                    <a:pt x="460" y="649"/>
                    <a:pt x="460" y="651"/>
                    <a:pt x="461" y="653"/>
                  </a:cubicBezTo>
                  <a:cubicBezTo>
                    <a:pt x="463" y="655"/>
                    <a:pt x="466" y="655"/>
                    <a:pt x="467" y="653"/>
                  </a:cubicBezTo>
                  <a:cubicBezTo>
                    <a:pt x="469" y="652"/>
                    <a:pt x="469" y="650"/>
                    <a:pt x="468" y="648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364" y="278"/>
                    <a:pt x="364" y="278"/>
                    <a:pt x="364" y="2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36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60"/>
            <p:cNvSpPr>
              <a:spLocks/>
            </p:cNvSpPr>
            <p:nvPr/>
          </p:nvSpPr>
          <p:spPr bwMode="auto">
            <a:xfrm>
              <a:off x="9753600" y="1951038"/>
              <a:ext cx="1871663" cy="2119313"/>
            </a:xfrm>
            <a:custGeom>
              <a:avLst/>
              <a:gdLst>
                <a:gd name="T0" fmla="*/ 585 w 585"/>
                <a:gd name="T1" fmla="*/ 505 h 656"/>
                <a:gd name="T2" fmla="*/ 356 w 585"/>
                <a:gd name="T3" fmla="*/ 275 h 656"/>
                <a:gd name="T4" fmla="*/ 81 w 585"/>
                <a:gd name="T5" fmla="*/ 0 h 656"/>
                <a:gd name="T6" fmla="*/ 0 w 585"/>
                <a:gd name="T7" fmla="*/ 0 h 656"/>
                <a:gd name="T8" fmla="*/ 0 w 585"/>
                <a:gd name="T9" fmla="*/ 3 h 656"/>
                <a:gd name="T10" fmla="*/ 79 w 585"/>
                <a:gd name="T11" fmla="*/ 3 h 656"/>
                <a:gd name="T12" fmla="*/ 354 w 585"/>
                <a:gd name="T13" fmla="*/ 277 h 656"/>
                <a:gd name="T14" fmla="*/ 581 w 585"/>
                <a:gd name="T15" fmla="*/ 505 h 656"/>
                <a:gd name="T16" fmla="*/ 438 w 585"/>
                <a:gd name="T17" fmla="*/ 647 h 656"/>
                <a:gd name="T18" fmla="*/ 433 w 585"/>
                <a:gd name="T19" fmla="*/ 648 h 656"/>
                <a:gd name="T20" fmla="*/ 433 w 585"/>
                <a:gd name="T21" fmla="*/ 654 h 656"/>
                <a:gd name="T22" fmla="*/ 439 w 585"/>
                <a:gd name="T23" fmla="*/ 654 h 656"/>
                <a:gd name="T24" fmla="*/ 440 w 585"/>
                <a:gd name="T25" fmla="*/ 649 h 656"/>
                <a:gd name="T26" fmla="*/ 585 w 585"/>
                <a:gd name="T27" fmla="*/ 50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56">
                  <a:moveTo>
                    <a:pt x="585" y="505"/>
                  </a:moveTo>
                  <a:cubicBezTo>
                    <a:pt x="356" y="275"/>
                    <a:pt x="356" y="275"/>
                    <a:pt x="356" y="27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354" y="277"/>
                    <a:pt x="354" y="277"/>
                    <a:pt x="354" y="277"/>
                  </a:cubicBezTo>
                  <a:cubicBezTo>
                    <a:pt x="581" y="505"/>
                    <a:pt x="581" y="505"/>
                    <a:pt x="581" y="505"/>
                  </a:cubicBezTo>
                  <a:cubicBezTo>
                    <a:pt x="438" y="647"/>
                    <a:pt x="438" y="647"/>
                    <a:pt x="438" y="647"/>
                  </a:cubicBezTo>
                  <a:cubicBezTo>
                    <a:pt x="437" y="646"/>
                    <a:pt x="435" y="647"/>
                    <a:pt x="433" y="648"/>
                  </a:cubicBezTo>
                  <a:cubicBezTo>
                    <a:pt x="432" y="650"/>
                    <a:pt x="432" y="652"/>
                    <a:pt x="433" y="654"/>
                  </a:cubicBezTo>
                  <a:cubicBezTo>
                    <a:pt x="435" y="656"/>
                    <a:pt x="438" y="656"/>
                    <a:pt x="439" y="654"/>
                  </a:cubicBezTo>
                  <a:cubicBezTo>
                    <a:pt x="441" y="653"/>
                    <a:pt x="441" y="651"/>
                    <a:pt x="440" y="649"/>
                  </a:cubicBezTo>
                  <a:lnTo>
                    <a:pt x="585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161"/>
            <p:cNvSpPr>
              <a:spLocks/>
            </p:cNvSpPr>
            <p:nvPr/>
          </p:nvSpPr>
          <p:spPr bwMode="auto">
            <a:xfrm>
              <a:off x="10655300" y="820738"/>
              <a:ext cx="1489075" cy="2257425"/>
            </a:xfrm>
            <a:custGeom>
              <a:avLst/>
              <a:gdLst>
                <a:gd name="T0" fmla="*/ 463 w 465"/>
                <a:gd name="T1" fmla="*/ 594 h 699"/>
                <a:gd name="T2" fmla="*/ 463 w 465"/>
                <a:gd name="T3" fmla="*/ 588 h 699"/>
                <a:gd name="T4" fmla="*/ 457 w 465"/>
                <a:gd name="T5" fmla="*/ 588 h 699"/>
                <a:gd name="T6" fmla="*/ 456 w 465"/>
                <a:gd name="T7" fmla="*/ 593 h 699"/>
                <a:gd name="T8" fmla="*/ 353 w 465"/>
                <a:gd name="T9" fmla="*/ 697 h 699"/>
                <a:gd name="T10" fmla="*/ 287 w 465"/>
                <a:gd name="T11" fmla="*/ 697 h 699"/>
                <a:gd name="T12" fmla="*/ 145 w 465"/>
                <a:gd name="T13" fmla="*/ 554 h 699"/>
                <a:gd name="T14" fmla="*/ 2 w 465"/>
                <a:gd name="T15" fmla="*/ 412 h 699"/>
                <a:gd name="T16" fmla="*/ 2 w 465"/>
                <a:gd name="T17" fmla="*/ 346 h 699"/>
                <a:gd name="T18" fmla="*/ 163 w 465"/>
                <a:gd name="T19" fmla="*/ 186 h 699"/>
                <a:gd name="T20" fmla="*/ 163 w 465"/>
                <a:gd name="T21" fmla="*/ 146 h 699"/>
                <a:gd name="T22" fmla="*/ 22 w 465"/>
                <a:gd name="T23" fmla="*/ 6 h 699"/>
                <a:gd name="T24" fmla="*/ 22 w 465"/>
                <a:gd name="T25" fmla="*/ 1 h 699"/>
                <a:gd name="T26" fmla="*/ 16 w 465"/>
                <a:gd name="T27" fmla="*/ 1 h 699"/>
                <a:gd name="T28" fmla="*/ 16 w 465"/>
                <a:gd name="T29" fmla="*/ 7 h 699"/>
                <a:gd name="T30" fmla="*/ 20 w 465"/>
                <a:gd name="T31" fmla="*/ 8 h 699"/>
                <a:gd name="T32" fmla="*/ 160 w 465"/>
                <a:gd name="T33" fmla="*/ 148 h 699"/>
                <a:gd name="T34" fmla="*/ 160 w 465"/>
                <a:gd name="T35" fmla="*/ 185 h 699"/>
                <a:gd name="T36" fmla="*/ 0 w 465"/>
                <a:gd name="T37" fmla="*/ 345 h 699"/>
                <a:gd name="T38" fmla="*/ 0 w 465"/>
                <a:gd name="T39" fmla="*/ 413 h 699"/>
                <a:gd name="T40" fmla="*/ 143 w 465"/>
                <a:gd name="T41" fmla="*/ 556 h 699"/>
                <a:gd name="T42" fmla="*/ 286 w 465"/>
                <a:gd name="T43" fmla="*/ 699 h 699"/>
                <a:gd name="T44" fmla="*/ 354 w 465"/>
                <a:gd name="T45" fmla="*/ 699 h 699"/>
                <a:gd name="T46" fmla="*/ 458 w 465"/>
                <a:gd name="T47" fmla="*/ 595 h 699"/>
                <a:gd name="T48" fmla="*/ 463 w 465"/>
                <a:gd name="T49" fmla="*/ 59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699">
                  <a:moveTo>
                    <a:pt x="463" y="594"/>
                  </a:moveTo>
                  <a:cubicBezTo>
                    <a:pt x="465" y="593"/>
                    <a:pt x="465" y="590"/>
                    <a:pt x="463" y="588"/>
                  </a:cubicBezTo>
                  <a:cubicBezTo>
                    <a:pt x="461" y="587"/>
                    <a:pt x="459" y="587"/>
                    <a:pt x="457" y="588"/>
                  </a:cubicBezTo>
                  <a:cubicBezTo>
                    <a:pt x="456" y="590"/>
                    <a:pt x="456" y="591"/>
                    <a:pt x="456" y="593"/>
                  </a:cubicBezTo>
                  <a:cubicBezTo>
                    <a:pt x="353" y="697"/>
                    <a:pt x="353" y="697"/>
                    <a:pt x="353" y="697"/>
                  </a:cubicBezTo>
                  <a:cubicBezTo>
                    <a:pt x="287" y="697"/>
                    <a:pt x="287" y="697"/>
                    <a:pt x="287" y="697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2" y="412"/>
                    <a:pt x="2" y="412"/>
                    <a:pt x="2" y="412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4" y="3"/>
                    <a:pt x="14" y="6"/>
                    <a:pt x="16" y="7"/>
                  </a:cubicBezTo>
                  <a:cubicBezTo>
                    <a:pt x="17" y="9"/>
                    <a:pt x="19" y="9"/>
                    <a:pt x="20" y="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286" y="699"/>
                    <a:pt x="286" y="699"/>
                    <a:pt x="286" y="699"/>
                  </a:cubicBezTo>
                  <a:cubicBezTo>
                    <a:pt x="354" y="699"/>
                    <a:pt x="354" y="699"/>
                    <a:pt x="354" y="699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60" y="596"/>
                    <a:pt x="462" y="596"/>
                    <a:pt x="463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162"/>
            <p:cNvSpPr>
              <a:spLocks/>
            </p:cNvSpPr>
            <p:nvPr/>
          </p:nvSpPr>
          <p:spPr bwMode="auto">
            <a:xfrm>
              <a:off x="9891713" y="2722563"/>
              <a:ext cx="1119188" cy="1130300"/>
            </a:xfrm>
            <a:custGeom>
              <a:avLst/>
              <a:gdLst>
                <a:gd name="T0" fmla="*/ 58 w 350"/>
                <a:gd name="T1" fmla="*/ 8 h 350"/>
                <a:gd name="T2" fmla="*/ 58 w 350"/>
                <a:gd name="T3" fmla="*/ 2 h 350"/>
                <a:gd name="T4" fmla="*/ 52 w 350"/>
                <a:gd name="T5" fmla="*/ 2 h 350"/>
                <a:gd name="T6" fmla="*/ 51 w 350"/>
                <a:gd name="T7" fmla="*/ 6 h 350"/>
                <a:gd name="T8" fmla="*/ 0 w 350"/>
                <a:gd name="T9" fmla="*/ 58 h 350"/>
                <a:gd name="T10" fmla="*/ 0 w 350"/>
                <a:gd name="T11" fmla="*/ 133 h 350"/>
                <a:gd name="T12" fmla="*/ 108 w 350"/>
                <a:gd name="T13" fmla="*/ 241 h 350"/>
                <a:gd name="T14" fmla="*/ 217 w 350"/>
                <a:gd name="T15" fmla="*/ 350 h 350"/>
                <a:gd name="T16" fmla="*/ 292 w 350"/>
                <a:gd name="T17" fmla="*/ 350 h 350"/>
                <a:gd name="T18" fmla="*/ 344 w 350"/>
                <a:gd name="T19" fmla="*/ 299 h 350"/>
                <a:gd name="T20" fmla="*/ 348 w 350"/>
                <a:gd name="T21" fmla="*/ 298 h 350"/>
                <a:gd name="T22" fmla="*/ 348 w 350"/>
                <a:gd name="T23" fmla="*/ 292 h 350"/>
                <a:gd name="T24" fmla="*/ 342 w 350"/>
                <a:gd name="T25" fmla="*/ 292 h 350"/>
                <a:gd name="T26" fmla="*/ 342 w 350"/>
                <a:gd name="T27" fmla="*/ 297 h 350"/>
                <a:gd name="T28" fmla="*/ 291 w 350"/>
                <a:gd name="T29" fmla="*/ 347 h 350"/>
                <a:gd name="T30" fmla="*/ 218 w 350"/>
                <a:gd name="T31" fmla="*/ 347 h 350"/>
                <a:gd name="T32" fmla="*/ 110 w 350"/>
                <a:gd name="T33" fmla="*/ 239 h 350"/>
                <a:gd name="T34" fmla="*/ 3 w 350"/>
                <a:gd name="T35" fmla="*/ 132 h 350"/>
                <a:gd name="T36" fmla="*/ 3 w 350"/>
                <a:gd name="T37" fmla="*/ 59 h 350"/>
                <a:gd name="T38" fmla="*/ 53 w 350"/>
                <a:gd name="T39" fmla="*/ 9 h 350"/>
                <a:gd name="T40" fmla="*/ 58 w 350"/>
                <a:gd name="T41" fmla="*/ 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" h="350">
                  <a:moveTo>
                    <a:pt x="58" y="8"/>
                  </a:move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2" y="2"/>
                  </a:cubicBezTo>
                  <a:cubicBezTo>
                    <a:pt x="51" y="3"/>
                    <a:pt x="51" y="5"/>
                    <a:pt x="51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217" y="350"/>
                    <a:pt x="217" y="350"/>
                    <a:pt x="217" y="350"/>
                  </a:cubicBezTo>
                  <a:cubicBezTo>
                    <a:pt x="292" y="350"/>
                    <a:pt x="292" y="350"/>
                    <a:pt x="292" y="350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7" y="299"/>
                    <a:pt x="348" y="298"/>
                  </a:cubicBezTo>
                  <a:cubicBezTo>
                    <a:pt x="350" y="296"/>
                    <a:pt x="350" y="293"/>
                    <a:pt x="348" y="292"/>
                  </a:cubicBezTo>
                  <a:cubicBezTo>
                    <a:pt x="347" y="290"/>
                    <a:pt x="344" y="290"/>
                    <a:pt x="342" y="292"/>
                  </a:cubicBezTo>
                  <a:cubicBezTo>
                    <a:pt x="341" y="293"/>
                    <a:pt x="341" y="295"/>
                    <a:pt x="342" y="297"/>
                  </a:cubicBezTo>
                  <a:cubicBezTo>
                    <a:pt x="291" y="347"/>
                    <a:pt x="291" y="347"/>
                    <a:pt x="291" y="347"/>
                  </a:cubicBezTo>
                  <a:cubicBezTo>
                    <a:pt x="218" y="347"/>
                    <a:pt x="218" y="347"/>
                    <a:pt x="218" y="347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7" y="9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63"/>
            <p:cNvSpPr>
              <a:spLocks/>
            </p:cNvSpPr>
            <p:nvPr/>
          </p:nvSpPr>
          <p:spPr bwMode="auto">
            <a:xfrm>
              <a:off x="9926638" y="2619375"/>
              <a:ext cx="1187450" cy="1198563"/>
            </a:xfrm>
            <a:custGeom>
              <a:avLst/>
              <a:gdLst>
                <a:gd name="T0" fmla="*/ 0 w 371"/>
                <a:gd name="T1" fmla="*/ 160 h 371"/>
                <a:gd name="T2" fmla="*/ 105 w 371"/>
                <a:gd name="T3" fmla="*/ 265 h 371"/>
                <a:gd name="T4" fmla="*/ 211 w 371"/>
                <a:gd name="T5" fmla="*/ 371 h 371"/>
                <a:gd name="T6" fmla="*/ 277 w 371"/>
                <a:gd name="T7" fmla="*/ 371 h 371"/>
                <a:gd name="T8" fmla="*/ 365 w 371"/>
                <a:gd name="T9" fmla="*/ 283 h 371"/>
                <a:gd name="T10" fmla="*/ 369 w 371"/>
                <a:gd name="T11" fmla="*/ 282 h 371"/>
                <a:gd name="T12" fmla="*/ 369 w 371"/>
                <a:gd name="T13" fmla="*/ 276 h 371"/>
                <a:gd name="T14" fmla="*/ 363 w 371"/>
                <a:gd name="T15" fmla="*/ 276 h 371"/>
                <a:gd name="T16" fmla="*/ 363 w 371"/>
                <a:gd name="T17" fmla="*/ 281 h 371"/>
                <a:gd name="T18" fmla="*/ 275 w 371"/>
                <a:gd name="T19" fmla="*/ 368 h 371"/>
                <a:gd name="T20" fmla="*/ 212 w 371"/>
                <a:gd name="T21" fmla="*/ 368 h 371"/>
                <a:gd name="T22" fmla="*/ 107 w 371"/>
                <a:gd name="T23" fmla="*/ 263 h 371"/>
                <a:gd name="T24" fmla="*/ 3 w 371"/>
                <a:gd name="T25" fmla="*/ 159 h 371"/>
                <a:gd name="T26" fmla="*/ 3 w 371"/>
                <a:gd name="T27" fmla="*/ 96 h 371"/>
                <a:gd name="T28" fmla="*/ 91 w 371"/>
                <a:gd name="T29" fmla="*/ 8 h 371"/>
                <a:gd name="T30" fmla="*/ 95 w 371"/>
                <a:gd name="T31" fmla="*/ 8 h 371"/>
                <a:gd name="T32" fmla="*/ 95 w 371"/>
                <a:gd name="T33" fmla="*/ 2 h 371"/>
                <a:gd name="T34" fmla="*/ 89 w 371"/>
                <a:gd name="T35" fmla="*/ 2 h 371"/>
                <a:gd name="T36" fmla="*/ 89 w 371"/>
                <a:gd name="T37" fmla="*/ 6 h 371"/>
                <a:gd name="T38" fmla="*/ 0 w 371"/>
                <a:gd name="T39" fmla="*/ 95 h 371"/>
                <a:gd name="T40" fmla="*/ 0 w 371"/>
                <a:gd name="T41" fmla="*/ 16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371">
                  <a:moveTo>
                    <a:pt x="0" y="160"/>
                  </a:moveTo>
                  <a:cubicBezTo>
                    <a:pt x="105" y="265"/>
                    <a:pt x="105" y="265"/>
                    <a:pt x="105" y="265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365" y="283"/>
                    <a:pt x="365" y="283"/>
                    <a:pt x="365" y="283"/>
                  </a:cubicBezTo>
                  <a:cubicBezTo>
                    <a:pt x="366" y="283"/>
                    <a:pt x="368" y="283"/>
                    <a:pt x="369" y="282"/>
                  </a:cubicBezTo>
                  <a:cubicBezTo>
                    <a:pt x="371" y="280"/>
                    <a:pt x="371" y="277"/>
                    <a:pt x="369" y="276"/>
                  </a:cubicBezTo>
                  <a:cubicBezTo>
                    <a:pt x="368" y="274"/>
                    <a:pt x="365" y="274"/>
                    <a:pt x="363" y="276"/>
                  </a:cubicBezTo>
                  <a:cubicBezTo>
                    <a:pt x="362" y="277"/>
                    <a:pt x="362" y="279"/>
                    <a:pt x="363" y="281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9"/>
                    <a:pt x="94" y="9"/>
                    <a:pt x="95" y="8"/>
                  </a:cubicBezTo>
                  <a:cubicBezTo>
                    <a:pt x="97" y="6"/>
                    <a:pt x="97" y="3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88" y="3"/>
                    <a:pt x="88" y="5"/>
                    <a:pt x="89" y="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64"/>
            <p:cNvSpPr>
              <a:spLocks/>
            </p:cNvSpPr>
            <p:nvPr/>
          </p:nvSpPr>
          <p:spPr bwMode="auto">
            <a:xfrm>
              <a:off x="9964738" y="2709863"/>
              <a:ext cx="1058863" cy="1069975"/>
            </a:xfrm>
            <a:custGeom>
              <a:avLst/>
              <a:gdLst>
                <a:gd name="T0" fmla="*/ 0 w 331"/>
                <a:gd name="T1" fmla="*/ 128 h 331"/>
                <a:gd name="T2" fmla="*/ 101 w 331"/>
                <a:gd name="T3" fmla="*/ 229 h 331"/>
                <a:gd name="T4" fmla="*/ 203 w 331"/>
                <a:gd name="T5" fmla="*/ 331 h 331"/>
                <a:gd name="T6" fmla="*/ 260 w 331"/>
                <a:gd name="T7" fmla="*/ 331 h 331"/>
                <a:gd name="T8" fmla="*/ 325 w 331"/>
                <a:gd name="T9" fmla="*/ 267 h 331"/>
                <a:gd name="T10" fmla="*/ 329 w 331"/>
                <a:gd name="T11" fmla="*/ 266 h 331"/>
                <a:gd name="T12" fmla="*/ 329 w 331"/>
                <a:gd name="T13" fmla="*/ 260 h 331"/>
                <a:gd name="T14" fmla="*/ 323 w 331"/>
                <a:gd name="T15" fmla="*/ 260 h 331"/>
                <a:gd name="T16" fmla="*/ 323 w 331"/>
                <a:gd name="T17" fmla="*/ 265 h 331"/>
                <a:gd name="T18" fmla="*/ 259 w 331"/>
                <a:gd name="T19" fmla="*/ 329 h 331"/>
                <a:gd name="T20" fmla="*/ 205 w 331"/>
                <a:gd name="T21" fmla="*/ 329 h 331"/>
                <a:gd name="T22" fmla="*/ 103 w 331"/>
                <a:gd name="T23" fmla="*/ 227 h 331"/>
                <a:gd name="T24" fmla="*/ 3 w 331"/>
                <a:gd name="T25" fmla="*/ 126 h 331"/>
                <a:gd name="T26" fmla="*/ 3 w 331"/>
                <a:gd name="T27" fmla="*/ 72 h 331"/>
                <a:gd name="T28" fmla="*/ 66 w 331"/>
                <a:gd name="T29" fmla="*/ 8 h 331"/>
                <a:gd name="T30" fmla="*/ 71 w 331"/>
                <a:gd name="T31" fmla="*/ 8 h 331"/>
                <a:gd name="T32" fmla="*/ 71 w 331"/>
                <a:gd name="T33" fmla="*/ 2 h 331"/>
                <a:gd name="T34" fmla="*/ 65 w 331"/>
                <a:gd name="T35" fmla="*/ 2 h 331"/>
                <a:gd name="T36" fmla="*/ 64 w 331"/>
                <a:gd name="T37" fmla="*/ 6 h 331"/>
                <a:gd name="T38" fmla="*/ 0 w 331"/>
                <a:gd name="T39" fmla="*/ 71 h 331"/>
                <a:gd name="T40" fmla="*/ 0 w 331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31">
                  <a:moveTo>
                    <a:pt x="0" y="128"/>
                  </a:moveTo>
                  <a:cubicBezTo>
                    <a:pt x="101" y="229"/>
                    <a:pt x="101" y="229"/>
                    <a:pt x="101" y="229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6" y="267"/>
                    <a:pt x="328" y="267"/>
                    <a:pt x="329" y="266"/>
                  </a:cubicBezTo>
                  <a:cubicBezTo>
                    <a:pt x="331" y="264"/>
                    <a:pt x="331" y="261"/>
                    <a:pt x="329" y="260"/>
                  </a:cubicBezTo>
                  <a:cubicBezTo>
                    <a:pt x="328" y="258"/>
                    <a:pt x="325" y="258"/>
                    <a:pt x="323" y="260"/>
                  </a:cubicBezTo>
                  <a:cubicBezTo>
                    <a:pt x="322" y="261"/>
                    <a:pt x="322" y="263"/>
                    <a:pt x="323" y="265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70" y="9"/>
                    <a:pt x="71" y="8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4" y="3"/>
                    <a:pt x="64" y="5"/>
                    <a:pt x="64" y="6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65"/>
            <p:cNvSpPr>
              <a:spLocks/>
            </p:cNvSpPr>
            <p:nvPr/>
          </p:nvSpPr>
          <p:spPr bwMode="auto">
            <a:xfrm>
              <a:off x="9999663" y="2800350"/>
              <a:ext cx="935038" cy="942975"/>
            </a:xfrm>
            <a:custGeom>
              <a:avLst/>
              <a:gdLst>
                <a:gd name="T0" fmla="*/ 48 w 292"/>
                <a:gd name="T1" fmla="*/ 8 h 292"/>
                <a:gd name="T2" fmla="*/ 48 w 292"/>
                <a:gd name="T3" fmla="*/ 2 h 292"/>
                <a:gd name="T4" fmla="*/ 42 w 292"/>
                <a:gd name="T5" fmla="*/ 2 h 292"/>
                <a:gd name="T6" fmla="*/ 41 w 292"/>
                <a:gd name="T7" fmla="*/ 7 h 292"/>
                <a:gd name="T8" fmla="*/ 0 w 292"/>
                <a:gd name="T9" fmla="*/ 48 h 292"/>
                <a:gd name="T10" fmla="*/ 0 w 292"/>
                <a:gd name="T11" fmla="*/ 95 h 292"/>
                <a:gd name="T12" fmla="*/ 98 w 292"/>
                <a:gd name="T13" fmla="*/ 193 h 292"/>
                <a:gd name="T14" fmla="*/ 197 w 292"/>
                <a:gd name="T15" fmla="*/ 292 h 292"/>
                <a:gd name="T16" fmla="*/ 244 w 292"/>
                <a:gd name="T17" fmla="*/ 292 h 292"/>
                <a:gd name="T18" fmla="*/ 286 w 292"/>
                <a:gd name="T19" fmla="*/ 251 h 292"/>
                <a:gd name="T20" fmla="*/ 290 w 292"/>
                <a:gd name="T21" fmla="*/ 250 h 292"/>
                <a:gd name="T22" fmla="*/ 290 w 292"/>
                <a:gd name="T23" fmla="*/ 244 h 292"/>
                <a:gd name="T24" fmla="*/ 284 w 292"/>
                <a:gd name="T25" fmla="*/ 244 h 292"/>
                <a:gd name="T26" fmla="*/ 284 w 292"/>
                <a:gd name="T27" fmla="*/ 249 h 292"/>
                <a:gd name="T28" fmla="*/ 243 w 292"/>
                <a:gd name="T29" fmla="*/ 289 h 292"/>
                <a:gd name="T30" fmla="*/ 198 w 292"/>
                <a:gd name="T31" fmla="*/ 289 h 292"/>
                <a:gd name="T32" fmla="*/ 100 w 292"/>
                <a:gd name="T33" fmla="*/ 191 h 292"/>
                <a:gd name="T34" fmla="*/ 3 w 292"/>
                <a:gd name="T35" fmla="*/ 94 h 292"/>
                <a:gd name="T36" fmla="*/ 3 w 292"/>
                <a:gd name="T37" fmla="*/ 49 h 292"/>
                <a:gd name="T38" fmla="*/ 43 w 292"/>
                <a:gd name="T39" fmla="*/ 9 h 292"/>
                <a:gd name="T40" fmla="*/ 48 w 292"/>
                <a:gd name="T4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292">
                  <a:moveTo>
                    <a:pt x="48" y="8"/>
                  </a:moveTo>
                  <a:cubicBezTo>
                    <a:pt x="50" y="6"/>
                    <a:pt x="50" y="3"/>
                    <a:pt x="48" y="2"/>
                  </a:cubicBezTo>
                  <a:cubicBezTo>
                    <a:pt x="47" y="0"/>
                    <a:pt x="44" y="0"/>
                    <a:pt x="42" y="2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86" y="251"/>
                    <a:pt x="286" y="251"/>
                    <a:pt x="286" y="251"/>
                  </a:cubicBezTo>
                  <a:cubicBezTo>
                    <a:pt x="287" y="251"/>
                    <a:pt x="289" y="251"/>
                    <a:pt x="290" y="250"/>
                  </a:cubicBezTo>
                  <a:cubicBezTo>
                    <a:pt x="292" y="248"/>
                    <a:pt x="292" y="245"/>
                    <a:pt x="290" y="244"/>
                  </a:cubicBezTo>
                  <a:cubicBezTo>
                    <a:pt x="289" y="242"/>
                    <a:pt x="286" y="242"/>
                    <a:pt x="284" y="244"/>
                  </a:cubicBezTo>
                  <a:cubicBezTo>
                    <a:pt x="283" y="245"/>
                    <a:pt x="283" y="247"/>
                    <a:pt x="284" y="249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198" y="289"/>
                    <a:pt x="198" y="289"/>
                    <a:pt x="198" y="289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5" y="9"/>
                    <a:pt x="47" y="9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66"/>
            <p:cNvSpPr>
              <a:spLocks/>
            </p:cNvSpPr>
            <p:nvPr/>
          </p:nvSpPr>
          <p:spPr bwMode="auto">
            <a:xfrm>
              <a:off x="11004550" y="3649663"/>
              <a:ext cx="409575" cy="277813"/>
            </a:xfrm>
            <a:custGeom>
              <a:avLst/>
              <a:gdLst>
                <a:gd name="T0" fmla="*/ 119 w 128"/>
                <a:gd name="T1" fmla="*/ 6 h 86"/>
                <a:gd name="T2" fmla="*/ 120 w 128"/>
                <a:gd name="T3" fmla="*/ 7 h 86"/>
                <a:gd name="T4" fmla="*/ 126 w 128"/>
                <a:gd name="T5" fmla="*/ 7 h 86"/>
                <a:gd name="T6" fmla="*/ 126 w 128"/>
                <a:gd name="T7" fmla="*/ 1 h 86"/>
                <a:gd name="T8" fmla="*/ 120 w 128"/>
                <a:gd name="T9" fmla="*/ 1 h 86"/>
                <a:gd name="T10" fmla="*/ 119 w 128"/>
                <a:gd name="T11" fmla="*/ 3 h 86"/>
                <a:gd name="T12" fmla="*/ 81 w 128"/>
                <a:gd name="T13" fmla="*/ 3 h 86"/>
                <a:gd name="T14" fmla="*/ 6 w 128"/>
                <a:gd name="T15" fmla="*/ 78 h 86"/>
                <a:gd name="T16" fmla="*/ 1 w 128"/>
                <a:gd name="T17" fmla="*/ 78 h 86"/>
                <a:gd name="T18" fmla="*/ 1 w 128"/>
                <a:gd name="T19" fmla="*/ 84 h 86"/>
                <a:gd name="T20" fmla="*/ 7 w 128"/>
                <a:gd name="T21" fmla="*/ 84 h 86"/>
                <a:gd name="T22" fmla="*/ 8 w 128"/>
                <a:gd name="T23" fmla="*/ 80 h 86"/>
                <a:gd name="T24" fmla="*/ 82 w 128"/>
                <a:gd name="T25" fmla="*/ 6 h 86"/>
                <a:gd name="T26" fmla="*/ 119 w 128"/>
                <a:gd name="T2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86">
                  <a:moveTo>
                    <a:pt x="119" y="6"/>
                  </a:moveTo>
                  <a:cubicBezTo>
                    <a:pt x="119" y="6"/>
                    <a:pt x="120" y="7"/>
                    <a:pt x="120" y="7"/>
                  </a:cubicBezTo>
                  <a:cubicBezTo>
                    <a:pt x="122" y="9"/>
                    <a:pt x="125" y="9"/>
                    <a:pt x="126" y="7"/>
                  </a:cubicBezTo>
                  <a:cubicBezTo>
                    <a:pt x="128" y="6"/>
                    <a:pt x="128" y="3"/>
                    <a:pt x="126" y="1"/>
                  </a:cubicBezTo>
                  <a:cubicBezTo>
                    <a:pt x="125" y="0"/>
                    <a:pt x="122" y="0"/>
                    <a:pt x="120" y="1"/>
                  </a:cubicBezTo>
                  <a:cubicBezTo>
                    <a:pt x="120" y="2"/>
                    <a:pt x="119" y="2"/>
                    <a:pt x="11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7"/>
                    <a:pt x="3" y="77"/>
                    <a:pt x="1" y="78"/>
                  </a:cubicBezTo>
                  <a:cubicBezTo>
                    <a:pt x="0" y="80"/>
                    <a:pt x="0" y="83"/>
                    <a:pt x="1" y="84"/>
                  </a:cubicBezTo>
                  <a:cubicBezTo>
                    <a:pt x="3" y="86"/>
                    <a:pt x="6" y="86"/>
                    <a:pt x="7" y="84"/>
                  </a:cubicBezTo>
                  <a:cubicBezTo>
                    <a:pt x="9" y="83"/>
                    <a:pt x="9" y="81"/>
                    <a:pt x="8" y="8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1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67"/>
            <p:cNvSpPr>
              <a:spLocks/>
            </p:cNvSpPr>
            <p:nvPr/>
          </p:nvSpPr>
          <p:spPr bwMode="auto">
            <a:xfrm>
              <a:off x="10383838" y="2765425"/>
              <a:ext cx="585788" cy="590550"/>
            </a:xfrm>
            <a:custGeom>
              <a:avLst/>
              <a:gdLst>
                <a:gd name="T0" fmla="*/ 2 w 183"/>
                <a:gd name="T1" fmla="*/ 8 h 183"/>
                <a:gd name="T2" fmla="*/ 7 w 183"/>
                <a:gd name="T3" fmla="*/ 9 h 183"/>
                <a:gd name="T4" fmla="*/ 90 w 183"/>
                <a:gd name="T5" fmla="*/ 92 h 183"/>
                <a:gd name="T6" fmla="*/ 175 w 183"/>
                <a:gd name="T7" fmla="*/ 176 h 183"/>
                <a:gd name="T8" fmla="*/ 175 w 183"/>
                <a:gd name="T9" fmla="*/ 181 h 183"/>
                <a:gd name="T10" fmla="*/ 181 w 183"/>
                <a:gd name="T11" fmla="*/ 181 h 183"/>
                <a:gd name="T12" fmla="*/ 181 w 183"/>
                <a:gd name="T13" fmla="*/ 175 h 183"/>
                <a:gd name="T14" fmla="*/ 177 w 183"/>
                <a:gd name="T15" fmla="*/ 174 h 183"/>
                <a:gd name="T16" fmla="*/ 92 w 183"/>
                <a:gd name="T17" fmla="*/ 90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2" y="8"/>
                  </a:moveTo>
                  <a:cubicBezTo>
                    <a:pt x="3" y="9"/>
                    <a:pt x="5" y="9"/>
                    <a:pt x="7" y="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68"/>
            <p:cNvSpPr>
              <a:spLocks/>
            </p:cNvSpPr>
            <p:nvPr/>
          </p:nvSpPr>
          <p:spPr bwMode="auto">
            <a:xfrm>
              <a:off x="10288588" y="2474913"/>
              <a:ext cx="968375" cy="977900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4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69"/>
            <p:cNvSpPr>
              <a:spLocks/>
            </p:cNvSpPr>
            <p:nvPr/>
          </p:nvSpPr>
          <p:spPr bwMode="auto">
            <a:xfrm>
              <a:off x="10185400" y="2319338"/>
              <a:ext cx="1225550" cy="1236663"/>
            </a:xfrm>
            <a:custGeom>
              <a:avLst/>
              <a:gdLst>
                <a:gd name="T0" fmla="*/ 2 w 383"/>
                <a:gd name="T1" fmla="*/ 2 h 383"/>
                <a:gd name="T2" fmla="*/ 2 w 383"/>
                <a:gd name="T3" fmla="*/ 8 h 383"/>
                <a:gd name="T4" fmla="*/ 7 w 383"/>
                <a:gd name="T5" fmla="*/ 8 h 383"/>
                <a:gd name="T6" fmla="*/ 190 w 383"/>
                <a:gd name="T7" fmla="*/ 192 h 383"/>
                <a:gd name="T8" fmla="*/ 375 w 383"/>
                <a:gd name="T9" fmla="*/ 376 h 383"/>
                <a:gd name="T10" fmla="*/ 376 w 383"/>
                <a:gd name="T11" fmla="*/ 381 h 383"/>
                <a:gd name="T12" fmla="*/ 382 w 383"/>
                <a:gd name="T13" fmla="*/ 381 h 383"/>
                <a:gd name="T14" fmla="*/ 382 w 383"/>
                <a:gd name="T15" fmla="*/ 375 h 383"/>
                <a:gd name="T16" fmla="*/ 377 w 383"/>
                <a:gd name="T17" fmla="*/ 374 h 383"/>
                <a:gd name="T18" fmla="*/ 192 w 383"/>
                <a:gd name="T19" fmla="*/ 190 h 383"/>
                <a:gd name="T20" fmla="*/ 9 w 383"/>
                <a:gd name="T21" fmla="*/ 6 h 383"/>
                <a:gd name="T22" fmla="*/ 8 w 383"/>
                <a:gd name="T23" fmla="*/ 2 h 383"/>
                <a:gd name="T24" fmla="*/ 2 w 383"/>
                <a:gd name="T2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4" y="378"/>
                    <a:pt x="374" y="380"/>
                    <a:pt x="376" y="381"/>
                  </a:cubicBezTo>
                  <a:cubicBezTo>
                    <a:pt x="377" y="383"/>
                    <a:pt x="380" y="383"/>
                    <a:pt x="382" y="381"/>
                  </a:cubicBezTo>
                  <a:cubicBezTo>
                    <a:pt x="383" y="379"/>
                    <a:pt x="383" y="377"/>
                    <a:pt x="382" y="375"/>
                  </a:cubicBezTo>
                  <a:cubicBezTo>
                    <a:pt x="380" y="374"/>
                    <a:pt x="378" y="374"/>
                    <a:pt x="377" y="374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70"/>
            <p:cNvSpPr>
              <a:spLocks/>
            </p:cNvSpPr>
            <p:nvPr/>
          </p:nvSpPr>
          <p:spPr bwMode="auto">
            <a:xfrm>
              <a:off x="10339388" y="2422525"/>
              <a:ext cx="969963" cy="979488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3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71"/>
            <p:cNvSpPr>
              <a:spLocks/>
            </p:cNvSpPr>
            <p:nvPr/>
          </p:nvSpPr>
          <p:spPr bwMode="auto">
            <a:xfrm>
              <a:off x="10210800" y="2241550"/>
              <a:ext cx="1276350" cy="1289050"/>
            </a:xfrm>
            <a:custGeom>
              <a:avLst/>
              <a:gdLst>
                <a:gd name="T0" fmla="*/ 8 w 399"/>
                <a:gd name="T1" fmla="*/ 1 h 399"/>
                <a:gd name="T2" fmla="*/ 2 w 399"/>
                <a:gd name="T3" fmla="*/ 1 h 399"/>
                <a:gd name="T4" fmla="*/ 2 w 399"/>
                <a:gd name="T5" fmla="*/ 8 h 399"/>
                <a:gd name="T6" fmla="*/ 7 w 399"/>
                <a:gd name="T7" fmla="*/ 8 h 399"/>
                <a:gd name="T8" fmla="*/ 198 w 399"/>
                <a:gd name="T9" fmla="*/ 200 h 399"/>
                <a:gd name="T10" fmla="*/ 391 w 399"/>
                <a:gd name="T11" fmla="*/ 392 h 399"/>
                <a:gd name="T12" fmla="*/ 392 w 399"/>
                <a:gd name="T13" fmla="*/ 397 h 399"/>
                <a:gd name="T14" fmla="*/ 398 w 399"/>
                <a:gd name="T15" fmla="*/ 397 h 399"/>
                <a:gd name="T16" fmla="*/ 398 w 399"/>
                <a:gd name="T17" fmla="*/ 391 h 399"/>
                <a:gd name="T18" fmla="*/ 393 w 399"/>
                <a:gd name="T19" fmla="*/ 390 h 399"/>
                <a:gd name="T20" fmla="*/ 200 w 399"/>
                <a:gd name="T21" fmla="*/ 198 h 399"/>
                <a:gd name="T22" fmla="*/ 9 w 399"/>
                <a:gd name="T23" fmla="*/ 6 h 399"/>
                <a:gd name="T24" fmla="*/ 8 w 399"/>
                <a:gd name="T25" fmla="*/ 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99">
                  <a:moveTo>
                    <a:pt x="8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90" y="394"/>
                    <a:pt x="390" y="396"/>
                    <a:pt x="392" y="397"/>
                  </a:cubicBezTo>
                  <a:cubicBezTo>
                    <a:pt x="393" y="399"/>
                    <a:pt x="396" y="399"/>
                    <a:pt x="398" y="397"/>
                  </a:cubicBezTo>
                  <a:cubicBezTo>
                    <a:pt x="399" y="395"/>
                    <a:pt x="399" y="393"/>
                    <a:pt x="398" y="391"/>
                  </a:cubicBezTo>
                  <a:cubicBezTo>
                    <a:pt x="396" y="390"/>
                    <a:pt x="394" y="390"/>
                    <a:pt x="393" y="390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72"/>
            <p:cNvSpPr>
              <a:spLocks/>
            </p:cNvSpPr>
            <p:nvPr/>
          </p:nvSpPr>
          <p:spPr bwMode="auto">
            <a:xfrm>
              <a:off x="11517313" y="2846388"/>
              <a:ext cx="233363" cy="28575"/>
            </a:xfrm>
            <a:custGeom>
              <a:avLst/>
              <a:gdLst>
                <a:gd name="T0" fmla="*/ 65 w 73"/>
                <a:gd name="T1" fmla="*/ 7 h 9"/>
                <a:gd name="T2" fmla="*/ 71 w 73"/>
                <a:gd name="T3" fmla="*/ 7 h 9"/>
                <a:gd name="T4" fmla="*/ 71 w 73"/>
                <a:gd name="T5" fmla="*/ 1 h 9"/>
                <a:gd name="T6" fmla="*/ 65 w 73"/>
                <a:gd name="T7" fmla="*/ 1 h 9"/>
                <a:gd name="T8" fmla="*/ 64 w 73"/>
                <a:gd name="T9" fmla="*/ 3 h 9"/>
                <a:gd name="T10" fmla="*/ 8 w 73"/>
                <a:gd name="T11" fmla="*/ 3 h 9"/>
                <a:gd name="T12" fmla="*/ 7 w 73"/>
                <a:gd name="T13" fmla="*/ 1 h 9"/>
                <a:gd name="T14" fmla="*/ 1 w 73"/>
                <a:gd name="T15" fmla="*/ 1 h 9"/>
                <a:gd name="T16" fmla="*/ 1 w 73"/>
                <a:gd name="T17" fmla="*/ 7 h 9"/>
                <a:gd name="T18" fmla="*/ 7 w 73"/>
                <a:gd name="T19" fmla="*/ 7 h 9"/>
                <a:gd name="T20" fmla="*/ 8 w 73"/>
                <a:gd name="T21" fmla="*/ 6 h 9"/>
                <a:gd name="T22" fmla="*/ 64 w 73"/>
                <a:gd name="T23" fmla="*/ 6 h 9"/>
                <a:gd name="T24" fmla="*/ 65 w 73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">
                  <a:moveTo>
                    <a:pt x="65" y="7"/>
                  </a:moveTo>
                  <a:cubicBezTo>
                    <a:pt x="67" y="9"/>
                    <a:pt x="70" y="9"/>
                    <a:pt x="71" y="7"/>
                  </a:cubicBezTo>
                  <a:cubicBezTo>
                    <a:pt x="73" y="6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6" y="9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73"/>
            <p:cNvSpPr>
              <a:spLocks noEditPoints="1"/>
            </p:cNvSpPr>
            <p:nvPr/>
          </p:nvSpPr>
          <p:spPr bwMode="auto">
            <a:xfrm>
              <a:off x="11288713" y="2516188"/>
              <a:ext cx="215900" cy="212725"/>
            </a:xfrm>
            <a:custGeom>
              <a:avLst/>
              <a:gdLst>
                <a:gd name="T0" fmla="*/ 56 w 67"/>
                <a:gd name="T1" fmla="*/ 64 h 66"/>
                <a:gd name="T2" fmla="*/ 64 w 67"/>
                <a:gd name="T3" fmla="*/ 64 h 66"/>
                <a:gd name="T4" fmla="*/ 64 w 67"/>
                <a:gd name="T5" fmla="*/ 56 h 66"/>
                <a:gd name="T6" fmla="*/ 57 w 67"/>
                <a:gd name="T7" fmla="*/ 55 h 66"/>
                <a:gd name="T8" fmla="*/ 11 w 67"/>
                <a:gd name="T9" fmla="*/ 9 h 66"/>
                <a:gd name="T10" fmla="*/ 10 w 67"/>
                <a:gd name="T11" fmla="*/ 2 h 66"/>
                <a:gd name="T12" fmla="*/ 2 w 67"/>
                <a:gd name="T13" fmla="*/ 2 h 66"/>
                <a:gd name="T14" fmla="*/ 2 w 67"/>
                <a:gd name="T15" fmla="*/ 10 h 66"/>
                <a:gd name="T16" fmla="*/ 9 w 67"/>
                <a:gd name="T17" fmla="*/ 11 h 66"/>
                <a:gd name="T18" fmla="*/ 55 w 67"/>
                <a:gd name="T19" fmla="*/ 57 h 66"/>
                <a:gd name="T20" fmla="*/ 56 w 67"/>
                <a:gd name="T21" fmla="*/ 64 h 66"/>
                <a:gd name="T22" fmla="*/ 58 w 67"/>
                <a:gd name="T23" fmla="*/ 58 h 66"/>
                <a:gd name="T24" fmla="*/ 62 w 67"/>
                <a:gd name="T25" fmla="*/ 58 h 66"/>
                <a:gd name="T26" fmla="*/ 62 w 67"/>
                <a:gd name="T27" fmla="*/ 62 h 66"/>
                <a:gd name="T28" fmla="*/ 58 w 67"/>
                <a:gd name="T29" fmla="*/ 62 h 66"/>
                <a:gd name="T30" fmla="*/ 58 w 67"/>
                <a:gd name="T31" fmla="*/ 58 h 66"/>
                <a:gd name="T32" fmla="*/ 8 w 67"/>
                <a:gd name="T33" fmla="*/ 8 h 66"/>
                <a:gd name="T34" fmla="*/ 4 w 67"/>
                <a:gd name="T35" fmla="*/ 8 h 66"/>
                <a:gd name="T36" fmla="*/ 4 w 67"/>
                <a:gd name="T37" fmla="*/ 4 h 66"/>
                <a:gd name="T38" fmla="*/ 8 w 67"/>
                <a:gd name="T39" fmla="*/ 4 h 66"/>
                <a:gd name="T40" fmla="*/ 8 w 67"/>
                <a:gd name="T4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6">
                  <a:moveTo>
                    <a:pt x="56" y="64"/>
                  </a:moveTo>
                  <a:cubicBezTo>
                    <a:pt x="59" y="66"/>
                    <a:pt x="62" y="66"/>
                    <a:pt x="64" y="64"/>
                  </a:cubicBezTo>
                  <a:cubicBezTo>
                    <a:pt x="67" y="62"/>
                    <a:pt x="67" y="58"/>
                    <a:pt x="64" y="56"/>
                  </a:cubicBezTo>
                  <a:cubicBezTo>
                    <a:pt x="62" y="54"/>
                    <a:pt x="60" y="54"/>
                    <a:pt x="57" y="5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4" y="62"/>
                    <a:pt x="56" y="64"/>
                  </a:cubicBezTo>
                  <a:close/>
                  <a:moveTo>
                    <a:pt x="58" y="58"/>
                  </a:moveTo>
                  <a:cubicBezTo>
                    <a:pt x="59" y="57"/>
                    <a:pt x="61" y="57"/>
                    <a:pt x="62" y="58"/>
                  </a:cubicBezTo>
                  <a:cubicBezTo>
                    <a:pt x="63" y="59"/>
                    <a:pt x="63" y="61"/>
                    <a:pt x="62" y="62"/>
                  </a:cubicBezTo>
                  <a:cubicBezTo>
                    <a:pt x="61" y="63"/>
                    <a:pt x="59" y="63"/>
                    <a:pt x="58" y="62"/>
                  </a:cubicBezTo>
                  <a:cubicBezTo>
                    <a:pt x="57" y="61"/>
                    <a:pt x="57" y="59"/>
                    <a:pt x="58" y="58"/>
                  </a:cubicBezTo>
                  <a:close/>
                  <a:moveTo>
                    <a:pt x="8" y="8"/>
                  </a:move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74"/>
            <p:cNvSpPr>
              <a:spLocks/>
            </p:cNvSpPr>
            <p:nvPr/>
          </p:nvSpPr>
          <p:spPr bwMode="auto">
            <a:xfrm>
              <a:off x="10528300" y="3495675"/>
              <a:ext cx="274638" cy="131763"/>
            </a:xfrm>
            <a:custGeom>
              <a:avLst/>
              <a:gdLst>
                <a:gd name="T0" fmla="*/ 7 w 86"/>
                <a:gd name="T1" fmla="*/ 9 h 41"/>
                <a:gd name="T2" fmla="*/ 36 w 86"/>
                <a:gd name="T3" fmla="*/ 38 h 41"/>
                <a:gd name="T4" fmla="*/ 78 w 86"/>
                <a:gd name="T5" fmla="*/ 38 h 41"/>
                <a:gd name="T6" fmla="*/ 79 w 86"/>
                <a:gd name="T7" fmla="*/ 39 h 41"/>
                <a:gd name="T8" fmla="*/ 85 w 86"/>
                <a:gd name="T9" fmla="*/ 39 h 41"/>
                <a:gd name="T10" fmla="*/ 85 w 86"/>
                <a:gd name="T11" fmla="*/ 33 h 41"/>
                <a:gd name="T12" fmla="*/ 79 w 86"/>
                <a:gd name="T13" fmla="*/ 33 h 41"/>
                <a:gd name="T14" fmla="*/ 78 w 86"/>
                <a:gd name="T15" fmla="*/ 35 h 41"/>
                <a:gd name="T16" fmla="*/ 37 w 86"/>
                <a:gd name="T17" fmla="*/ 35 h 41"/>
                <a:gd name="T18" fmla="*/ 9 w 86"/>
                <a:gd name="T19" fmla="*/ 7 h 41"/>
                <a:gd name="T20" fmla="*/ 8 w 86"/>
                <a:gd name="T21" fmla="*/ 2 h 41"/>
                <a:gd name="T22" fmla="*/ 2 w 86"/>
                <a:gd name="T23" fmla="*/ 2 h 41"/>
                <a:gd name="T24" fmla="*/ 2 w 86"/>
                <a:gd name="T25" fmla="*/ 8 h 41"/>
                <a:gd name="T26" fmla="*/ 7 w 86"/>
                <a:gd name="T2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41">
                  <a:moveTo>
                    <a:pt x="7" y="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9"/>
                    <a:pt x="79" y="39"/>
                  </a:cubicBezTo>
                  <a:cubicBezTo>
                    <a:pt x="80" y="41"/>
                    <a:pt x="83" y="41"/>
                    <a:pt x="85" y="39"/>
                  </a:cubicBezTo>
                  <a:cubicBezTo>
                    <a:pt x="86" y="38"/>
                    <a:pt x="86" y="35"/>
                    <a:pt x="85" y="33"/>
                  </a:cubicBezTo>
                  <a:cubicBezTo>
                    <a:pt x="83" y="32"/>
                    <a:pt x="80" y="32"/>
                    <a:pt x="79" y="33"/>
                  </a:cubicBezTo>
                  <a:cubicBezTo>
                    <a:pt x="78" y="34"/>
                    <a:pt x="78" y="34"/>
                    <a:pt x="7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75"/>
            <p:cNvSpPr>
              <a:spLocks/>
            </p:cNvSpPr>
            <p:nvPr/>
          </p:nvSpPr>
          <p:spPr bwMode="auto">
            <a:xfrm>
              <a:off x="10645775" y="3524250"/>
              <a:ext cx="157163" cy="31750"/>
            </a:xfrm>
            <a:custGeom>
              <a:avLst/>
              <a:gdLst>
                <a:gd name="T0" fmla="*/ 8 w 49"/>
                <a:gd name="T1" fmla="*/ 2 h 10"/>
                <a:gd name="T2" fmla="*/ 2 w 49"/>
                <a:gd name="T3" fmla="*/ 2 h 10"/>
                <a:gd name="T4" fmla="*/ 2 w 49"/>
                <a:gd name="T5" fmla="*/ 8 h 10"/>
                <a:gd name="T6" fmla="*/ 8 w 49"/>
                <a:gd name="T7" fmla="*/ 8 h 10"/>
                <a:gd name="T8" fmla="*/ 9 w 49"/>
                <a:gd name="T9" fmla="*/ 6 h 10"/>
                <a:gd name="T10" fmla="*/ 40 w 49"/>
                <a:gd name="T11" fmla="*/ 6 h 10"/>
                <a:gd name="T12" fmla="*/ 41 w 49"/>
                <a:gd name="T13" fmla="*/ 8 h 10"/>
                <a:gd name="T14" fmla="*/ 47 w 49"/>
                <a:gd name="T15" fmla="*/ 8 h 10"/>
                <a:gd name="T16" fmla="*/ 47 w 49"/>
                <a:gd name="T17" fmla="*/ 2 h 10"/>
                <a:gd name="T18" fmla="*/ 41 w 49"/>
                <a:gd name="T19" fmla="*/ 2 h 10"/>
                <a:gd name="T20" fmla="*/ 40 w 49"/>
                <a:gd name="T21" fmla="*/ 4 h 10"/>
                <a:gd name="T22" fmla="*/ 9 w 49"/>
                <a:gd name="T23" fmla="*/ 4 h 10"/>
                <a:gd name="T24" fmla="*/ 8 w 49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0"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3" y="10"/>
                    <a:pt x="46" y="10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76"/>
            <p:cNvSpPr>
              <a:spLocks noEditPoints="1"/>
            </p:cNvSpPr>
            <p:nvPr/>
          </p:nvSpPr>
          <p:spPr bwMode="auto">
            <a:xfrm>
              <a:off x="11071225" y="3414713"/>
              <a:ext cx="307975" cy="196850"/>
            </a:xfrm>
            <a:custGeom>
              <a:avLst/>
              <a:gdLst>
                <a:gd name="T0" fmla="*/ 9 w 96"/>
                <a:gd name="T1" fmla="*/ 11 h 61"/>
                <a:gd name="T2" fmla="*/ 54 w 96"/>
                <a:gd name="T3" fmla="*/ 56 h 61"/>
                <a:gd name="T4" fmla="*/ 84 w 96"/>
                <a:gd name="T5" fmla="*/ 56 h 61"/>
                <a:gd name="T6" fmla="*/ 86 w 96"/>
                <a:gd name="T7" fmla="*/ 59 h 61"/>
                <a:gd name="T8" fmla="*/ 94 w 96"/>
                <a:gd name="T9" fmla="*/ 59 h 61"/>
                <a:gd name="T10" fmla="*/ 94 w 96"/>
                <a:gd name="T11" fmla="*/ 51 h 61"/>
                <a:gd name="T12" fmla="*/ 86 w 96"/>
                <a:gd name="T13" fmla="*/ 51 h 61"/>
                <a:gd name="T14" fmla="*/ 84 w 96"/>
                <a:gd name="T15" fmla="*/ 53 h 61"/>
                <a:gd name="T16" fmla="*/ 55 w 96"/>
                <a:gd name="T17" fmla="*/ 53 h 61"/>
                <a:gd name="T18" fmla="*/ 11 w 96"/>
                <a:gd name="T19" fmla="*/ 9 h 61"/>
                <a:gd name="T20" fmla="*/ 10 w 96"/>
                <a:gd name="T21" fmla="*/ 2 h 61"/>
                <a:gd name="T22" fmla="*/ 2 w 96"/>
                <a:gd name="T23" fmla="*/ 2 h 61"/>
                <a:gd name="T24" fmla="*/ 2 w 96"/>
                <a:gd name="T25" fmla="*/ 10 h 61"/>
                <a:gd name="T26" fmla="*/ 9 w 96"/>
                <a:gd name="T27" fmla="*/ 11 h 61"/>
                <a:gd name="T28" fmla="*/ 88 w 96"/>
                <a:gd name="T29" fmla="*/ 53 h 61"/>
                <a:gd name="T30" fmla="*/ 92 w 96"/>
                <a:gd name="T31" fmla="*/ 53 h 61"/>
                <a:gd name="T32" fmla="*/ 92 w 96"/>
                <a:gd name="T33" fmla="*/ 57 h 61"/>
                <a:gd name="T34" fmla="*/ 88 w 96"/>
                <a:gd name="T35" fmla="*/ 57 h 61"/>
                <a:gd name="T36" fmla="*/ 88 w 96"/>
                <a:gd name="T37" fmla="*/ 53 h 61"/>
                <a:gd name="T38" fmla="*/ 4 w 96"/>
                <a:gd name="T39" fmla="*/ 4 h 61"/>
                <a:gd name="T40" fmla="*/ 8 w 96"/>
                <a:gd name="T41" fmla="*/ 4 h 61"/>
                <a:gd name="T42" fmla="*/ 8 w 96"/>
                <a:gd name="T43" fmla="*/ 8 h 61"/>
                <a:gd name="T44" fmla="*/ 4 w 96"/>
                <a:gd name="T45" fmla="*/ 8 h 61"/>
                <a:gd name="T46" fmla="*/ 4 w 96"/>
                <a:gd name="T4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61">
                  <a:moveTo>
                    <a:pt x="9" y="11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5" y="58"/>
                    <a:pt x="86" y="59"/>
                  </a:cubicBezTo>
                  <a:cubicBezTo>
                    <a:pt x="88" y="61"/>
                    <a:pt x="91" y="61"/>
                    <a:pt x="94" y="59"/>
                  </a:cubicBezTo>
                  <a:cubicBezTo>
                    <a:pt x="96" y="57"/>
                    <a:pt x="96" y="53"/>
                    <a:pt x="94" y="51"/>
                  </a:cubicBezTo>
                  <a:cubicBezTo>
                    <a:pt x="91" y="49"/>
                    <a:pt x="88" y="49"/>
                    <a:pt x="86" y="51"/>
                  </a:cubicBezTo>
                  <a:cubicBezTo>
                    <a:pt x="85" y="52"/>
                    <a:pt x="84" y="52"/>
                    <a:pt x="8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6" y="12"/>
                    <a:pt x="9" y="11"/>
                  </a:cubicBezTo>
                  <a:close/>
                  <a:moveTo>
                    <a:pt x="88" y="53"/>
                  </a:moveTo>
                  <a:cubicBezTo>
                    <a:pt x="89" y="52"/>
                    <a:pt x="90" y="52"/>
                    <a:pt x="92" y="53"/>
                  </a:cubicBezTo>
                  <a:cubicBezTo>
                    <a:pt x="93" y="54"/>
                    <a:pt x="93" y="56"/>
                    <a:pt x="92" y="57"/>
                  </a:cubicBezTo>
                  <a:cubicBezTo>
                    <a:pt x="90" y="58"/>
                    <a:pt x="89" y="58"/>
                    <a:pt x="88" y="57"/>
                  </a:cubicBezTo>
                  <a:cubicBezTo>
                    <a:pt x="86" y="56"/>
                    <a:pt x="86" y="54"/>
                    <a:pt x="88" y="53"/>
                  </a:cubicBezTo>
                  <a:close/>
                  <a:moveTo>
                    <a:pt x="4" y="4"/>
                  </a:move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77"/>
            <p:cNvSpPr>
              <a:spLocks noEditPoints="1"/>
            </p:cNvSpPr>
            <p:nvPr/>
          </p:nvSpPr>
          <p:spPr bwMode="auto">
            <a:xfrm>
              <a:off x="10563225" y="3159125"/>
              <a:ext cx="117475" cy="119063"/>
            </a:xfrm>
            <a:custGeom>
              <a:avLst/>
              <a:gdLst>
                <a:gd name="T0" fmla="*/ 35 w 37"/>
                <a:gd name="T1" fmla="*/ 10 h 37"/>
                <a:gd name="T2" fmla="*/ 35 w 37"/>
                <a:gd name="T3" fmla="*/ 2 h 37"/>
                <a:gd name="T4" fmla="*/ 27 w 37"/>
                <a:gd name="T5" fmla="*/ 2 h 37"/>
                <a:gd name="T6" fmla="*/ 26 w 37"/>
                <a:gd name="T7" fmla="*/ 9 h 37"/>
                <a:gd name="T8" fmla="*/ 9 w 37"/>
                <a:gd name="T9" fmla="*/ 26 h 37"/>
                <a:gd name="T10" fmla="*/ 2 w 37"/>
                <a:gd name="T11" fmla="*/ 27 h 37"/>
                <a:gd name="T12" fmla="*/ 2 w 37"/>
                <a:gd name="T13" fmla="*/ 35 h 37"/>
                <a:gd name="T14" fmla="*/ 10 w 37"/>
                <a:gd name="T15" fmla="*/ 35 h 37"/>
                <a:gd name="T16" fmla="*/ 11 w 37"/>
                <a:gd name="T17" fmla="*/ 28 h 37"/>
                <a:gd name="T18" fmla="*/ 28 w 37"/>
                <a:gd name="T19" fmla="*/ 11 h 37"/>
                <a:gd name="T20" fmla="*/ 35 w 37"/>
                <a:gd name="T21" fmla="*/ 10 h 37"/>
                <a:gd name="T22" fmla="*/ 29 w 37"/>
                <a:gd name="T23" fmla="*/ 4 h 37"/>
                <a:gd name="T24" fmla="*/ 33 w 37"/>
                <a:gd name="T25" fmla="*/ 4 h 37"/>
                <a:gd name="T26" fmla="*/ 33 w 37"/>
                <a:gd name="T27" fmla="*/ 8 h 37"/>
                <a:gd name="T28" fmla="*/ 29 w 37"/>
                <a:gd name="T29" fmla="*/ 8 h 37"/>
                <a:gd name="T30" fmla="*/ 29 w 37"/>
                <a:gd name="T31" fmla="*/ 4 h 37"/>
                <a:gd name="T32" fmla="*/ 8 w 37"/>
                <a:gd name="T33" fmla="*/ 33 h 37"/>
                <a:gd name="T34" fmla="*/ 4 w 37"/>
                <a:gd name="T35" fmla="*/ 33 h 37"/>
                <a:gd name="T36" fmla="*/ 4 w 37"/>
                <a:gd name="T37" fmla="*/ 29 h 37"/>
                <a:gd name="T38" fmla="*/ 8 w 37"/>
                <a:gd name="T39" fmla="*/ 29 h 37"/>
                <a:gd name="T40" fmla="*/ 8 w 37"/>
                <a:gd name="T4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35" y="10"/>
                  </a:moveTo>
                  <a:cubicBezTo>
                    <a:pt x="37" y="8"/>
                    <a:pt x="37" y="4"/>
                    <a:pt x="35" y="2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4"/>
                    <a:pt x="25" y="7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4"/>
                    <a:pt x="4" y="25"/>
                    <a:pt x="2" y="27"/>
                  </a:cubicBezTo>
                  <a:cubicBezTo>
                    <a:pt x="0" y="29"/>
                    <a:pt x="0" y="32"/>
                    <a:pt x="2" y="35"/>
                  </a:cubicBezTo>
                  <a:cubicBezTo>
                    <a:pt x="4" y="37"/>
                    <a:pt x="8" y="37"/>
                    <a:pt x="10" y="35"/>
                  </a:cubicBezTo>
                  <a:cubicBezTo>
                    <a:pt x="12" y="33"/>
                    <a:pt x="12" y="30"/>
                    <a:pt x="11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3" y="12"/>
                    <a:pt x="35" y="10"/>
                  </a:cubicBezTo>
                  <a:close/>
                  <a:moveTo>
                    <a:pt x="29" y="4"/>
                  </a:move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32" y="9"/>
                    <a:pt x="30" y="9"/>
                    <a:pt x="29" y="8"/>
                  </a:cubicBezTo>
                  <a:cubicBezTo>
                    <a:pt x="28" y="7"/>
                    <a:pt x="28" y="5"/>
                    <a:pt x="29" y="4"/>
                  </a:cubicBezTo>
                  <a:close/>
                  <a:moveTo>
                    <a:pt x="8" y="33"/>
                  </a:moveTo>
                  <a:cubicBezTo>
                    <a:pt x="7" y="34"/>
                    <a:pt x="5" y="34"/>
                    <a:pt x="4" y="33"/>
                  </a:cubicBezTo>
                  <a:cubicBezTo>
                    <a:pt x="3" y="32"/>
                    <a:pt x="3" y="30"/>
                    <a:pt x="4" y="29"/>
                  </a:cubicBezTo>
                  <a:cubicBezTo>
                    <a:pt x="5" y="28"/>
                    <a:pt x="7" y="28"/>
                    <a:pt x="8" y="29"/>
                  </a:cubicBezTo>
                  <a:cubicBezTo>
                    <a:pt x="9" y="30"/>
                    <a:pt x="9" y="32"/>
                    <a:pt x="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3" name="Freeform 40"/>
          <p:cNvSpPr>
            <a:spLocks/>
          </p:cNvSpPr>
          <p:nvPr/>
        </p:nvSpPr>
        <p:spPr bwMode="auto">
          <a:xfrm rot="2700000">
            <a:off x="2811610" y="3829298"/>
            <a:ext cx="1795959" cy="1854496"/>
          </a:xfrm>
          <a:custGeom>
            <a:avLst/>
            <a:gdLst>
              <a:gd name="T0" fmla="*/ 0 w 94"/>
              <a:gd name="T1" fmla="*/ 96 h 96"/>
              <a:gd name="T2" fmla="*/ 1 w 94"/>
              <a:gd name="T3" fmla="*/ 96 h 96"/>
              <a:gd name="T4" fmla="*/ 94 w 94"/>
              <a:gd name="T5" fmla="*/ 1 h 96"/>
              <a:gd name="T6" fmla="*/ 92 w 94"/>
              <a:gd name="T7" fmla="*/ 0 h 96"/>
              <a:gd name="T8" fmla="*/ 0 w 94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6">
                <a:moveTo>
                  <a:pt x="0" y="96"/>
                </a:moveTo>
                <a:cubicBezTo>
                  <a:pt x="0" y="96"/>
                  <a:pt x="0" y="96"/>
                  <a:pt x="1" y="96"/>
                </a:cubicBezTo>
                <a:cubicBezTo>
                  <a:pt x="32" y="65"/>
                  <a:pt x="63" y="33"/>
                  <a:pt x="94" y="1"/>
                </a:cubicBezTo>
                <a:cubicBezTo>
                  <a:pt x="93" y="1"/>
                  <a:pt x="93" y="1"/>
                  <a:pt x="92" y="0"/>
                </a:cubicBezTo>
                <a:cubicBezTo>
                  <a:pt x="62" y="32"/>
                  <a:pt x="31" y="64"/>
                  <a:pt x="0" y="96"/>
                </a:cubicBezTo>
                <a:close/>
              </a:path>
            </a:pathLst>
          </a:custGeom>
          <a:solidFill>
            <a:srgbClr val="00B4EB"/>
          </a:solidFill>
          <a:ln w="9525">
            <a:solidFill>
              <a:srgbClr val="00B4E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Freeform 59"/>
          <p:cNvSpPr>
            <a:spLocks/>
          </p:cNvSpPr>
          <p:nvPr/>
        </p:nvSpPr>
        <p:spPr bwMode="auto">
          <a:xfrm flipH="1">
            <a:off x="4163225" y="1258298"/>
            <a:ext cx="7394395" cy="1386398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一、網路霸凌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en-US" altLang="zh-TW" sz="2400" dirty="0">
                <a:solidFill>
                  <a:schemeClr val="bg1"/>
                </a:solidFill>
                <a:hlinkClick r:id="rId2"/>
              </a:rPr>
              <a:t>BBS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鄉民的正義</a:t>
            </a:r>
            <a:r>
              <a:rPr lang="zh-TW" altLang="en-US" sz="2400" dirty="0">
                <a:solidFill>
                  <a:schemeClr val="bg1"/>
                </a:solidFill>
              </a:rPr>
              <a:t> 、</a:t>
            </a:r>
            <a:r>
              <a:rPr lang="zh-TW" altLang="en-US" sz="2400" dirty="0">
                <a:solidFill>
                  <a:schemeClr val="bg1"/>
                </a:solidFill>
                <a:hlinkClick r:id="rId2"/>
              </a:rPr>
              <a:t> </a:t>
            </a:r>
            <a:r>
              <a:rPr lang="zh-TW" altLang="en-US" sz="2400" dirty="0">
                <a:solidFill>
                  <a:schemeClr val="bg1"/>
                </a:solidFill>
                <a:hlinkClick r:id="rId3"/>
              </a:rPr>
              <a:t>兇手不只一個</a:t>
            </a:r>
            <a:endParaRPr lang="en-US" altLang="zh-TW" sz="24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0461" y="3130796"/>
            <a:ext cx="6210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二、資訊識讀</a:t>
            </a:r>
            <a:r>
              <a:rPr lang="en-US" altLang="zh-TW" sz="2400" dirty="0">
                <a:solidFill>
                  <a:schemeClr val="bg1"/>
                </a:solidFill>
              </a:rPr>
              <a:t>-</a:t>
            </a:r>
            <a:r>
              <a:rPr lang="zh-TW" altLang="en-US" sz="2400" dirty="0">
                <a:solidFill>
                  <a:schemeClr val="bg1"/>
                </a:solidFill>
                <a:hlinkClick r:id="rId4"/>
              </a:rPr>
              <a:t>我的飛炫阿嬤</a:t>
            </a:r>
            <a:r>
              <a:rPr lang="zh-TW" altLang="en-US" sz="2400" dirty="0">
                <a:solidFill>
                  <a:schemeClr val="bg1"/>
                </a:solidFill>
              </a:rPr>
              <a:t>、</a:t>
            </a:r>
            <a:r>
              <a:rPr lang="en-US" altLang="zh-TW" sz="2400" dirty="0">
                <a:solidFill>
                  <a:schemeClr val="bg1"/>
                </a:solidFill>
                <a:hlinkClick r:id="rId5"/>
              </a:rPr>
              <a:t>LINE</a:t>
            </a:r>
            <a:r>
              <a:rPr lang="zh-TW" altLang="en-US" sz="2400" dirty="0">
                <a:solidFill>
                  <a:schemeClr val="bg1"/>
                </a:solidFill>
                <a:hlinkClick r:id="rId5"/>
              </a:rPr>
              <a:t>免費貼圖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448" name="矩形 447"/>
          <p:cNvSpPr/>
          <p:nvPr/>
        </p:nvSpPr>
        <p:spPr>
          <a:xfrm>
            <a:off x="5290135" y="4492600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三</a:t>
            </a:r>
            <a:r>
              <a:rPr lang="zh-TW" altLang="en-US" sz="2400" dirty="0" smtClean="0">
                <a:solidFill>
                  <a:schemeClr val="bg1"/>
                </a:solidFill>
              </a:rPr>
              <a:t>、網路不當應用</a:t>
            </a:r>
            <a:r>
              <a:rPr lang="en-US" altLang="zh-TW" sz="2400" dirty="0" smtClean="0">
                <a:solidFill>
                  <a:schemeClr val="bg1"/>
                </a:solidFill>
              </a:rPr>
              <a:t>-</a:t>
            </a:r>
            <a:r>
              <a:rPr lang="zh-TW" altLang="en-US" sz="2400" dirty="0" smtClean="0">
                <a:solidFill>
                  <a:schemeClr val="bg1"/>
                </a:solidFill>
                <a:hlinkClick r:id="rId6"/>
              </a:rPr>
              <a:t>藍鯨</a:t>
            </a:r>
            <a:r>
              <a:rPr lang="zh-TW" altLang="en-US" sz="2400" dirty="0" smtClean="0">
                <a:solidFill>
                  <a:schemeClr val="bg1"/>
                </a:solidFill>
                <a:hlinkClick r:id="rId6"/>
              </a:rPr>
              <a:t>遊戲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00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 animBg="1"/>
      <p:bldP spid="4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606</Words>
  <Application>Microsoft Office PowerPoint</Application>
  <PresentationFormat>自訂</PresentationFormat>
  <Paragraphs>123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JackPh</cp:lastModifiedBy>
  <cp:revision>122</cp:revision>
  <dcterms:created xsi:type="dcterms:W3CDTF">2016-04-13T08:48:52Z</dcterms:created>
  <dcterms:modified xsi:type="dcterms:W3CDTF">2018-05-15T04:26:46Z</dcterms:modified>
</cp:coreProperties>
</file>