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75" r:id="rId9"/>
    <p:sldId id="264" r:id="rId10"/>
    <p:sldId id="276" r:id="rId11"/>
    <p:sldId id="266" r:id="rId12"/>
    <p:sldId id="272" r:id="rId13"/>
    <p:sldId id="273" r:id="rId14"/>
    <p:sldId id="271" r:id="rId15"/>
    <p:sldId id="268" r:id="rId16"/>
    <p:sldId id="269" r:id="rId17"/>
    <p:sldId id="274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37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6C00E-94EF-4DC3-A7FA-16D6388B95A7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A781C-0B92-49AD-911E-7653398274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1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A781C-0B92-49AD-911E-76533982746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9740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4A7A-C281-468C-96F6-720ADAEBD694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5C4-D622-4079-8A47-C67DEE72BB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193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4A7A-C281-468C-96F6-720ADAEBD694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5C4-D622-4079-8A47-C67DEE72BB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119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4A7A-C281-468C-96F6-720ADAEBD694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5C4-D622-4079-8A47-C67DEE72BB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239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4A7A-C281-468C-96F6-720ADAEBD694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5C4-D622-4079-8A47-C67DEE72BB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92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4A7A-C281-468C-96F6-720ADAEBD694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5C4-D622-4079-8A47-C67DEE72BB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27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4A7A-C281-468C-96F6-720ADAEBD694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5C4-D622-4079-8A47-C67DEE72BB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02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4A7A-C281-468C-96F6-720ADAEBD694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5C4-D622-4079-8A47-C67DEE72BB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485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4A7A-C281-468C-96F6-720ADAEBD694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5C4-D622-4079-8A47-C67DEE72BB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143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4A7A-C281-468C-96F6-720ADAEBD694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5C4-D622-4079-8A47-C67DEE72BB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534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4A7A-C281-468C-96F6-720ADAEBD694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5C4-D622-4079-8A47-C67DEE72BB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776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4A7A-C281-468C-96F6-720ADAEBD694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5C4-D622-4079-8A47-C67DEE72BB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959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64A7A-C281-468C-96F6-720ADAEBD694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E85C4-D622-4079-8A47-C67DEE72BB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562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8A3aQhOfqc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life.cpshs.hcc.edu.tw/files/11-1003-386-1.php?Lang=zh-tw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CJdv6zBzwFs" TargetMode="External"/><Relationship Id="rId5" Type="http://schemas.openxmlformats.org/officeDocument/2006/relationships/hyperlink" Target="http://life.ltsh.ilc.edu.tw/Download/index.aspx?mtype=11" TargetMode="External"/><Relationship Id="rId4" Type="http://schemas.openxmlformats.org/officeDocument/2006/relationships/hyperlink" Target="https://life.edu.tw/2014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ife.cpshs.hcc.edu.tw/files/11-1003-386-1.php?Lang=zh-tw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ife.ltsh.ilc.edu.tw/Download/index.aspx?mtype=11" TargetMode="External"/><Relationship Id="rId4" Type="http://schemas.openxmlformats.org/officeDocument/2006/relationships/hyperlink" Target="https://life.edu.tw/2014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RojlDwD07I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x8Q0WFs04s&amp;list=RD2x8Q0WFs04s&amp;t=15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3000"/>
            </a:blip>
            <a:srcRect/>
            <a:stretch>
              <a:fillRect/>
            </a:stretch>
          </a:blipFill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8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生命教育</a:t>
            </a:r>
            <a:endParaRPr lang="zh-TW" altLang="en-US" sz="8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教研二 黃雅桾</a:t>
            </a:r>
            <a:endParaRPr lang="en-US" altLang="zh-TW" sz="28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教研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 陳怡文</a:t>
            </a:r>
            <a:endParaRPr lang="en-US" altLang="zh-TW" sz="28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教研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 曾家麟</a:t>
            </a:r>
            <a:endParaRPr lang="zh-TW" altLang="en-US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06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03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對死後的想像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想要投胎變成什麼？</a:t>
            </a:r>
            <a:endParaRPr lang="en-US" altLang="zh-TW"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希望家人幫我蓋的墳墓是怎樣的？</a:t>
            </a:r>
            <a:endParaRPr lang="en-US" altLang="zh-TW"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守護家人的方法？</a:t>
            </a:r>
            <a:endParaRPr lang="en-US" altLang="zh-TW"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希望家人幫我做的紀念品？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5159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教案活動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分享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科技倫理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dirty="0">
                <a:hlinkClick r:id="rId3"/>
              </a:rPr>
              <a:t>https://www.youtube.com/watch?v=k8A3aQhOfqc</a:t>
            </a:r>
            <a:endParaRPr lang="en-US" altLang="zh-TW" dirty="0"/>
          </a:p>
          <a:p>
            <a:r>
              <a:rPr lang="zh-TW" altLang="en-US" sz="3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發一張白紙</a:t>
            </a:r>
            <a:endParaRPr lang="en-US" altLang="zh-TW" sz="3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在上面亂畫</a:t>
            </a:r>
            <a:endParaRPr lang="en-US" altLang="zh-TW" sz="3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3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請把它撕毀</a:t>
            </a:r>
            <a:endParaRPr lang="en-US" altLang="zh-TW" sz="3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3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再把它恢復原狀</a:t>
            </a:r>
            <a:endParaRPr lang="en-US" altLang="zh-TW" sz="3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3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含意</a:t>
            </a:r>
            <a:r>
              <a:rPr lang="en-US" altLang="zh-TW" sz="3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3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當你把環境破壞了之後，就很難再把它恢復原狀</a:t>
            </a:r>
          </a:p>
          <a:p>
            <a:pPr marL="0" indent="0">
              <a:buNone/>
            </a:pPr>
            <a:endPara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769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-19748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生命教育議題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與自己對話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/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請同學將眼睛閉上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在喧囂的生活中，有多久沒有靜靜的聽周遭的聲音。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在忙碌的生活中，有多久沒有靜靜地聽自己內心的聲音。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在煩擾的生活中，有多久沒有和自己對話。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149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生命教育議題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與自己對話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試想今天不管為什麼走上在師培這條路上，這是我想要的嗎？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我當初想報考師培是家人要求、是朋友邀約還是這就是我的夢想。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請同學寫下一句報決定考師培的信念為何？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在追逐夢想的過程中，常常因外在因素或挫折導致選擇放棄，常常忘記自己的初衷所給予的力量前進，這一股力量可以讓我們擁有堅持到底完成自我的夢想。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149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教案活動分享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468052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生命教育議題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情緒抒發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活動說明：</a:t>
            </a: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透明水杯放置講台，請各組每次推派一位組員上台倒開水，每組每次上來的同學不可重覆。看哪一位同學倒的水會溢出水杯。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                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50208"/>
            <a:ext cx="5688632" cy="27698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769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生命教育議題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情緒抒發</a:t>
            </a:r>
            <a:b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含意：</a:t>
            </a: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在很多人，都努力的抗拒和接受負面的感受～當你忽略它或逃避它的時候，問題不見得不見了，它可能累積的更嚴重了。負面情緒很重要，負面情緒不會不見，只是待著，那我們是否可以用不同的角度來看它呢？它沒有可怕，只是有時很強烈，但是持有性不高。情緒不持久，這是情緒的本質，沒有永遠的快樂，沒有永遠的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悲傷。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769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參考資料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教育資訊網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http://life.cpshs.hcc.edu.tw/files/11-1003-386-1.php?Lang=zh-tw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生命教育全球資訊網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https://life.edu.tw/2014/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生命教育學科中心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http://life.ltsh.ilc.edu.tw/Download/index.aspx?mtype=11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6"/>
              </a:rPr>
              <a:t>爺爺的天堂筆記本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  <a:hlinkClick r:id="rId6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6"/>
              </a:rPr>
              <a:t>https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6"/>
              </a:rPr>
              <a:t>://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6"/>
              </a:rPr>
              <a:t>www.youtube.com/watch?v=CJdv6zBzwFs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林家妃 等。高中生命教育。育達文化。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劉桂光、彭川耘 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。生命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All In 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One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。育達文化。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吳庶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深、黃麗花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(2001)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。生命教育概論。學富文化。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769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/>
          </a:p>
          <a:p>
            <a:pPr marL="0" indent="0" algn="ctr">
              <a:buNone/>
            </a:pPr>
            <a:r>
              <a:rPr lang="zh-TW" altLang="en-US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謝謝大家聆聽</a:t>
            </a:r>
            <a:endParaRPr lang="zh-TW" altLang="en-US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149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生命教育內涵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啟發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生命智慧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深化價值反省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整合知情意行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。它所包含的範圍應籠罩人生整體及其全部歷程，以幫助國民（特別是學生）建立完整的人生觀與價值觀，並內化陶冶其人格情操。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應幫助學生探索與認識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生命的意義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、尊重與珍惜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生命的價值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、熱愛並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發展個人獨特的生命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、實踐並活出天地人我共融共在的和諧關係。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722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源起與推動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源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起於對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社會亂象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的反思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</a:t>
            </a:r>
            <a:r>
              <a:rPr lang="en-US" altLang="zh-TW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(ex: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台灣</a:t>
            </a:r>
            <a:r>
              <a:rPr lang="en-US" altLang="zh-TW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→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暴力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西方國家</a:t>
            </a:r>
            <a:r>
              <a:rPr lang="en-US" altLang="zh-TW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→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藥物濫用、暴力與愛滋病的防制</a:t>
            </a:r>
            <a:r>
              <a:rPr lang="en-US" altLang="zh-TW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</a:t>
            </a:r>
            <a:endParaRPr lang="en-US" altLang="zh-TW" sz="20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開始於曉明女中的倫理課程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86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年推動的中等學校生命教育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推動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落實以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國、高中為主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生命教育是為了因應日漸惡化的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青少年問題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所發起的教育，並借重倫理教育的經驗來推動。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413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生命教育在學校中的落實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「深化人生觀」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「內化價值觀」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「整合知情意行」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「尊重多元智能」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101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四個向度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人與宇宙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人與他人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物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人與環境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人與自己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2590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十二年國民基本教育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五大核心素養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生命教育在高中有必選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學分外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(107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學年度開始為必修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，在國中小學亦將全面融入相關領域教學中。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4" name="橢圓 3"/>
          <p:cNvSpPr/>
          <p:nvPr/>
        </p:nvSpPr>
        <p:spPr>
          <a:xfrm>
            <a:off x="276126" y="3591816"/>
            <a:ext cx="2808312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價值思辨</a:t>
            </a:r>
            <a:endParaRPr lang="zh-TW" altLang="en-US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3251997" y="3591816"/>
            <a:ext cx="2808312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人學探索</a:t>
            </a:r>
          </a:p>
        </p:txBody>
      </p:sp>
      <p:sp>
        <p:nvSpPr>
          <p:cNvPr id="6" name="橢圓 5"/>
          <p:cNvSpPr/>
          <p:nvPr/>
        </p:nvSpPr>
        <p:spPr>
          <a:xfrm>
            <a:off x="5004048" y="4653136"/>
            <a:ext cx="2808312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靈性修養</a:t>
            </a:r>
          </a:p>
        </p:txBody>
      </p:sp>
      <p:sp>
        <p:nvSpPr>
          <p:cNvPr id="7" name="橢圓 6"/>
          <p:cNvSpPr/>
          <p:nvPr/>
        </p:nvSpPr>
        <p:spPr>
          <a:xfrm>
            <a:off x="6165291" y="3591816"/>
            <a:ext cx="2808312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終極關懷</a:t>
            </a:r>
          </a:p>
        </p:txBody>
      </p:sp>
      <p:sp>
        <p:nvSpPr>
          <p:cNvPr id="8" name="橢圓 7"/>
          <p:cNvSpPr/>
          <p:nvPr/>
        </p:nvSpPr>
        <p:spPr>
          <a:xfrm>
            <a:off x="1847130" y="4653136"/>
            <a:ext cx="2808312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哲學思考</a:t>
            </a:r>
            <a:endParaRPr lang="en-US" altLang="zh-TW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91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生命教育融入各科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教案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556792"/>
            <a:ext cx="8435280" cy="4464496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生命教育資訊網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dirty="0" smtClean="0">
                <a:hlinkClick r:id="rId3"/>
              </a:rPr>
              <a:t>http://life.cpshs.hcc.edu.tw/files/11-1003-386-1.php?Lang=zh-tw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教育全球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資訊網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dirty="0" smtClean="0">
                <a:hlinkClick r:id="rId4"/>
              </a:rPr>
              <a:t>https://life.edu.tw/2014/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生命教育學科中心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dirty="0" smtClean="0">
                <a:hlinkClick r:id="rId5"/>
              </a:rPr>
              <a:t>http://life.ltsh.ilc.edu.tw/Download/index.aspx?mtype=11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769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生命教育融入音樂科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聽音樂畫圖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-----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抒發情緒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hlinkClick r:id="rId3"/>
              </a:rPr>
              <a:t>https://</a:t>
            </a:r>
            <a:r>
              <a:rPr lang="en-US" altLang="zh-TW" dirty="0" smtClean="0">
                <a:hlinkClick r:id="rId3"/>
              </a:rPr>
              <a:t>www.youtube.com/watch?v=4RojlDwD07I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606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高中生命教育課程單元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18356" y="1484784"/>
            <a:ext cx="871814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生命教育概論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人生最重要的價值是什麼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錢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外表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貢獻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哲學與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人生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怎樣的人生才是幸福呢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道德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思考與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抉擇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火車問題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生命與科技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倫理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代理孕母</a:t>
            </a:r>
            <a:endParaRPr lang="en-US" altLang="zh-TW" sz="2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生死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關懷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如果走到生命最後一刻，你最想對家人說什麼</a:t>
            </a:r>
            <a:r>
              <a:rPr lang="en-US" altLang="zh-TW" sz="2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17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</a:t>
            </a:r>
            <a:r>
              <a:rPr lang="en-US" altLang="zh-TW" sz="17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www.youtube.com/watch?v=2x8Q0WFs04s&amp;list=RD2x8Q0WFs04s&amp;t=152</a:t>
            </a:r>
            <a:endParaRPr lang="en-US" altLang="zh-TW" sz="1700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17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爺爺</a:t>
            </a:r>
            <a:r>
              <a:rPr lang="zh-TW" altLang="en-US" sz="17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的天堂筆記本</a:t>
            </a:r>
            <a:endParaRPr lang="en-US" altLang="zh-TW" sz="17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性愛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婚姻與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倫理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愛與喜歡有什麼不同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宗教與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人生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人需要有信仰嗎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人格統整與靈性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別人眼中的你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自己眼中的你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769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913</Words>
  <Application>Microsoft Office PowerPoint</Application>
  <PresentationFormat>如螢幕大小 (4:3)</PresentationFormat>
  <Paragraphs>108</Paragraphs>
  <Slides>17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生命教育</vt:lpstr>
      <vt:lpstr>生命教育內涵</vt:lpstr>
      <vt:lpstr>源起與推動</vt:lpstr>
      <vt:lpstr>生命教育在學校中的落實</vt:lpstr>
      <vt:lpstr>四個向度</vt:lpstr>
      <vt:lpstr>十二年國民基本教育-五大核心素養 </vt:lpstr>
      <vt:lpstr>生命教育融入各科 - 教案</vt:lpstr>
      <vt:lpstr>生命教育融入音樂科</vt:lpstr>
      <vt:lpstr>高中生命教育課程單元</vt:lpstr>
      <vt:lpstr>對死後的想像</vt:lpstr>
      <vt:lpstr>教案活動分享-科技倫理</vt:lpstr>
      <vt:lpstr>生命教育議題-與自己對話</vt:lpstr>
      <vt:lpstr>生命教育議題-與自己對話</vt:lpstr>
      <vt:lpstr>教案活動分享</vt:lpstr>
      <vt:lpstr>生命教育議題-情緒抒發 </vt:lpstr>
      <vt:lpstr>參考資料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生命教育</dc:title>
  <dc:creator>user</dc:creator>
  <cp:lastModifiedBy>user</cp:lastModifiedBy>
  <cp:revision>41</cp:revision>
  <dcterms:created xsi:type="dcterms:W3CDTF">2017-10-13T04:51:14Z</dcterms:created>
  <dcterms:modified xsi:type="dcterms:W3CDTF">2017-10-16T14:09:22Z</dcterms:modified>
</cp:coreProperties>
</file>