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7" r:id="rId7"/>
    <p:sldId id="257" r:id="rId8"/>
    <p:sldId id="258" r:id="rId9"/>
    <p:sldId id="259" r:id="rId10"/>
    <p:sldId id="260" r:id="rId11"/>
    <p:sldId id="261" r:id="rId12"/>
    <p:sldId id="262" r:id="rId13"/>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DDDDDD"/>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p:spPr>
        <p:txBody>
          <a:bodyPr/>
          <a:lstStyle>
            <a:lvl1pPr>
              <a:defRPr/>
            </a:lvl1pPr>
          </a:lstStyle>
          <a:p>
            <a:pPr lvl="0"/>
            <a:r>
              <a:rPr lang="zh-TW" altLang="en-US" noProof="0" smtClean="0"/>
              <a:t>按一下以編輯母片標題樣式</a:t>
            </a:r>
            <a:endParaRPr lang="ja-JP" altLang="en-US" noProof="0" smtClean="0"/>
          </a:p>
        </p:txBody>
      </p:sp>
      <p:sp>
        <p:nvSpPr>
          <p:cNvPr id="5123" name="Rectangle 3"/>
          <p:cNvSpPr>
            <a:spLocks noGrp="1" noChangeArrowheads="1"/>
          </p:cNvSpPr>
          <p:nvPr>
            <p:ph type="subTitle" idx="1"/>
          </p:nvPr>
        </p:nvSpPr>
        <p:spPr>
          <a:xfrm>
            <a:off x="2339975" y="3908425"/>
            <a:ext cx="6400800" cy="1752600"/>
          </a:xfrm>
        </p:spPr>
        <p:txBody>
          <a:bodyPr anchor="b"/>
          <a:lstStyle>
            <a:lvl1pPr marL="0" indent="0" algn="r">
              <a:buFontTx/>
              <a:buNone/>
              <a:defRPr/>
            </a:lvl1pPr>
          </a:lstStyle>
          <a:p>
            <a:pPr lvl="0"/>
            <a:r>
              <a:rPr lang="zh-TW" altLang="en-US" noProof="0" smtClean="0"/>
              <a:t>按一下以編輯母片副標題樣式</a:t>
            </a:r>
            <a:endParaRPr lang="ja-JP" altLang="en-US" noProof="0" smtClean="0"/>
          </a:p>
        </p:txBody>
      </p:sp>
      <p:sp>
        <p:nvSpPr>
          <p:cNvPr id="5124" name="Rectangle 4"/>
          <p:cNvSpPr>
            <a:spLocks noGrp="1" noChangeArrowheads="1"/>
          </p:cNvSpPr>
          <p:nvPr>
            <p:ph type="dt" sz="half" idx="2"/>
          </p:nvPr>
        </p:nvSpPr>
        <p:spPr>
          <a:xfrm>
            <a:off x="782638" y="6245225"/>
            <a:ext cx="2133600" cy="476250"/>
          </a:xfrm>
        </p:spPr>
        <p:txBody>
          <a:bodyPr/>
          <a:lstStyle>
            <a:lvl1pPr>
              <a:defRPr/>
            </a:lvl1pPr>
          </a:lstStyle>
          <a:p>
            <a:endParaRPr lang="en-US" altLang="ja-JP"/>
          </a:p>
        </p:txBody>
      </p:sp>
      <p:sp>
        <p:nvSpPr>
          <p:cNvPr id="5125" name="Rectangle 5"/>
          <p:cNvSpPr>
            <a:spLocks noGrp="1" noChangeArrowheads="1"/>
          </p:cNvSpPr>
          <p:nvPr>
            <p:ph type="ftr" sz="quarter" idx="3"/>
          </p:nvPr>
        </p:nvSpPr>
        <p:spPr>
          <a:xfrm>
            <a:off x="3348038" y="6245225"/>
            <a:ext cx="2895600" cy="476250"/>
          </a:xfrm>
        </p:spPr>
        <p:txBody>
          <a:bodyPr/>
          <a:lstStyle>
            <a:lvl1pPr>
              <a:defRPr/>
            </a:lvl1pPr>
          </a:lstStyle>
          <a:p>
            <a:endParaRPr lang="en-US" altLang="ja-JP"/>
          </a:p>
        </p:txBody>
      </p:sp>
      <p:sp>
        <p:nvSpPr>
          <p:cNvPr id="5126" name="Rectangle 6"/>
          <p:cNvSpPr>
            <a:spLocks noGrp="1" noChangeArrowheads="1"/>
          </p:cNvSpPr>
          <p:nvPr>
            <p:ph type="sldNum" sz="quarter" idx="4"/>
          </p:nvPr>
        </p:nvSpPr>
        <p:spPr>
          <a:xfrm>
            <a:off x="6553200" y="6245225"/>
            <a:ext cx="2133600" cy="476250"/>
          </a:xfrm>
        </p:spPr>
        <p:txBody>
          <a:bodyPr/>
          <a:lstStyle>
            <a:lvl1pPr algn="r">
              <a:defRPr/>
            </a:lvl1pPr>
          </a:lstStyle>
          <a:p>
            <a:fld id="{3FCD9CCF-032D-4CED-BE61-B65BE9689A6F}" type="slidenum">
              <a:rPr lang="en-US" altLang="ja-JP"/>
              <a:pPr/>
              <a:t>‹#›</a:t>
            </a:fld>
            <a:endParaRPr lang="en-US" altLang="ja-JP"/>
          </a:p>
        </p:txBody>
      </p:sp>
      <p:grpSp>
        <p:nvGrpSpPr>
          <p:cNvPr id="5127" name="Group 7"/>
          <p:cNvGrpSpPr>
            <a:grpSpLocks/>
          </p:cNvGrpSpPr>
          <p:nvPr/>
        </p:nvGrpSpPr>
        <p:grpSpPr bwMode="auto">
          <a:xfrm>
            <a:off x="468313" y="3382963"/>
            <a:ext cx="431800" cy="431800"/>
            <a:chOff x="2971" y="2523"/>
            <a:chExt cx="544" cy="544"/>
          </a:xfrm>
        </p:grpSpPr>
        <p:sp>
          <p:nvSpPr>
            <p:cNvPr id="5128" name="Freeform 8"/>
            <p:cNvSpPr>
              <a:spLocks/>
            </p:cNvSpPr>
            <p:nvPr userDrawn="1"/>
          </p:nvSpPr>
          <p:spPr bwMode="auto">
            <a:xfrm>
              <a:off x="2971" y="2523"/>
              <a:ext cx="227" cy="227"/>
            </a:xfrm>
            <a:custGeom>
              <a:avLst/>
              <a:gdLst>
                <a:gd name="T0" fmla="*/ 227 w 227"/>
                <a:gd name="T1" fmla="*/ 0 h 227"/>
                <a:gd name="T2" fmla="*/ 0 w 227"/>
                <a:gd name="T3" fmla="*/ 0 h 227"/>
                <a:gd name="T4" fmla="*/ 0 w 227"/>
                <a:gd name="T5" fmla="*/ 227 h 227"/>
              </a:gdLst>
              <a:ahLst/>
              <a:cxnLst>
                <a:cxn ang="0">
                  <a:pos x="T0" y="T1"/>
                </a:cxn>
                <a:cxn ang="0">
                  <a:pos x="T2" y="T3"/>
                </a:cxn>
                <a:cxn ang="0">
                  <a:pos x="T4" y="T5"/>
                </a:cxn>
              </a:cxnLst>
              <a:rect l="0" t="0" r="r" b="b"/>
              <a:pathLst>
                <a:path w="227" h="227">
                  <a:moveTo>
                    <a:pt x="227" y="0"/>
                  </a:moveTo>
                  <a:lnTo>
                    <a:pt x="0" y="0"/>
                  </a:lnTo>
                  <a:lnTo>
                    <a:pt x="0" y="227"/>
                  </a:lnTo>
                </a:path>
              </a:pathLst>
            </a:cu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5129" name="Freeform 9"/>
            <p:cNvSpPr>
              <a:spLocks/>
            </p:cNvSpPr>
            <p:nvPr userDrawn="1"/>
          </p:nvSpPr>
          <p:spPr bwMode="auto">
            <a:xfrm flipH="1">
              <a:off x="3288" y="2523"/>
              <a:ext cx="227" cy="227"/>
            </a:xfrm>
            <a:custGeom>
              <a:avLst/>
              <a:gdLst>
                <a:gd name="T0" fmla="*/ 227 w 227"/>
                <a:gd name="T1" fmla="*/ 0 h 227"/>
                <a:gd name="T2" fmla="*/ 0 w 227"/>
                <a:gd name="T3" fmla="*/ 0 h 227"/>
                <a:gd name="T4" fmla="*/ 0 w 227"/>
                <a:gd name="T5" fmla="*/ 227 h 227"/>
              </a:gdLst>
              <a:ahLst/>
              <a:cxnLst>
                <a:cxn ang="0">
                  <a:pos x="T0" y="T1"/>
                </a:cxn>
                <a:cxn ang="0">
                  <a:pos x="T2" y="T3"/>
                </a:cxn>
                <a:cxn ang="0">
                  <a:pos x="T4" y="T5"/>
                </a:cxn>
              </a:cxnLst>
              <a:rect l="0" t="0" r="r" b="b"/>
              <a:pathLst>
                <a:path w="227" h="227">
                  <a:moveTo>
                    <a:pt x="227" y="0"/>
                  </a:moveTo>
                  <a:lnTo>
                    <a:pt x="0" y="0"/>
                  </a:lnTo>
                  <a:lnTo>
                    <a:pt x="0" y="227"/>
                  </a:lnTo>
                </a:path>
              </a:pathLst>
            </a:cu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5130" name="Freeform 10"/>
            <p:cNvSpPr>
              <a:spLocks/>
            </p:cNvSpPr>
            <p:nvPr userDrawn="1"/>
          </p:nvSpPr>
          <p:spPr bwMode="auto">
            <a:xfrm flipV="1">
              <a:off x="2971" y="2840"/>
              <a:ext cx="227" cy="227"/>
            </a:xfrm>
            <a:custGeom>
              <a:avLst/>
              <a:gdLst>
                <a:gd name="T0" fmla="*/ 227 w 227"/>
                <a:gd name="T1" fmla="*/ 0 h 227"/>
                <a:gd name="T2" fmla="*/ 0 w 227"/>
                <a:gd name="T3" fmla="*/ 0 h 227"/>
                <a:gd name="T4" fmla="*/ 0 w 227"/>
                <a:gd name="T5" fmla="*/ 227 h 227"/>
              </a:gdLst>
              <a:ahLst/>
              <a:cxnLst>
                <a:cxn ang="0">
                  <a:pos x="T0" y="T1"/>
                </a:cxn>
                <a:cxn ang="0">
                  <a:pos x="T2" y="T3"/>
                </a:cxn>
                <a:cxn ang="0">
                  <a:pos x="T4" y="T5"/>
                </a:cxn>
              </a:cxnLst>
              <a:rect l="0" t="0" r="r" b="b"/>
              <a:pathLst>
                <a:path w="227" h="227">
                  <a:moveTo>
                    <a:pt x="227" y="0"/>
                  </a:moveTo>
                  <a:lnTo>
                    <a:pt x="0" y="0"/>
                  </a:lnTo>
                  <a:lnTo>
                    <a:pt x="0" y="227"/>
                  </a:lnTo>
                </a:path>
              </a:pathLst>
            </a:cu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5131" name="Freeform 11"/>
            <p:cNvSpPr>
              <a:spLocks/>
            </p:cNvSpPr>
            <p:nvPr userDrawn="1"/>
          </p:nvSpPr>
          <p:spPr bwMode="auto">
            <a:xfrm flipH="1" flipV="1">
              <a:off x="3288" y="2840"/>
              <a:ext cx="227" cy="227"/>
            </a:xfrm>
            <a:custGeom>
              <a:avLst/>
              <a:gdLst>
                <a:gd name="T0" fmla="*/ 227 w 227"/>
                <a:gd name="T1" fmla="*/ 0 h 227"/>
                <a:gd name="T2" fmla="*/ 0 w 227"/>
                <a:gd name="T3" fmla="*/ 0 h 227"/>
                <a:gd name="T4" fmla="*/ 0 w 227"/>
                <a:gd name="T5" fmla="*/ 227 h 227"/>
              </a:gdLst>
              <a:ahLst/>
              <a:cxnLst>
                <a:cxn ang="0">
                  <a:pos x="T0" y="T1"/>
                </a:cxn>
                <a:cxn ang="0">
                  <a:pos x="T2" y="T3"/>
                </a:cxn>
                <a:cxn ang="0">
                  <a:pos x="T4" y="T5"/>
                </a:cxn>
              </a:cxnLst>
              <a:rect l="0" t="0" r="r" b="b"/>
              <a:pathLst>
                <a:path w="227" h="227">
                  <a:moveTo>
                    <a:pt x="227" y="0"/>
                  </a:moveTo>
                  <a:lnTo>
                    <a:pt x="0" y="0"/>
                  </a:lnTo>
                  <a:lnTo>
                    <a:pt x="0" y="227"/>
                  </a:lnTo>
                </a:path>
              </a:pathLst>
            </a:cu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grpSp>
      <p:sp>
        <p:nvSpPr>
          <p:cNvPr id="5132" name="Line 12"/>
          <p:cNvSpPr>
            <a:spLocks noChangeShapeType="1"/>
          </p:cNvSpPr>
          <p:nvPr/>
        </p:nvSpPr>
        <p:spPr bwMode="auto">
          <a:xfrm>
            <a:off x="1588" y="3598863"/>
            <a:ext cx="9144000"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5133" name="Line 13"/>
          <p:cNvSpPr>
            <a:spLocks noChangeShapeType="1"/>
          </p:cNvSpPr>
          <p:nvPr/>
        </p:nvSpPr>
        <p:spPr bwMode="auto">
          <a:xfrm rot="-5400000">
            <a:off x="-2744787" y="3429000"/>
            <a:ext cx="6858000"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5134" name="Oval 14"/>
          <p:cNvSpPr>
            <a:spLocks noChangeArrowheads="1"/>
          </p:cNvSpPr>
          <p:nvPr/>
        </p:nvSpPr>
        <p:spPr bwMode="auto">
          <a:xfrm>
            <a:off x="646113" y="3552825"/>
            <a:ext cx="73025" cy="71438"/>
          </a:xfrm>
          <a:prstGeom prst="ellipse">
            <a:avLst/>
          </a:pr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35" name="AutoShape 15"/>
          <p:cNvSpPr>
            <a:spLocks noChangeArrowheads="1"/>
          </p:cNvSpPr>
          <p:nvPr/>
        </p:nvSpPr>
        <p:spPr bwMode="auto">
          <a:xfrm>
            <a:off x="5651500" y="5734050"/>
            <a:ext cx="215900" cy="188913"/>
          </a:xfrm>
          <a:prstGeom prst="parallelogram">
            <a:avLst>
              <a:gd name="adj" fmla="val 28571"/>
            </a:avLst>
          </a:prstGeom>
          <a:solidFill>
            <a:srgbClr val="EAEAEA"/>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36" name="AutoShape 16"/>
          <p:cNvSpPr>
            <a:spLocks noChangeArrowheads="1"/>
          </p:cNvSpPr>
          <p:nvPr/>
        </p:nvSpPr>
        <p:spPr bwMode="auto">
          <a:xfrm>
            <a:off x="5867400" y="5734050"/>
            <a:ext cx="215900" cy="188913"/>
          </a:xfrm>
          <a:prstGeom prst="parallelogram">
            <a:avLst>
              <a:gd name="adj" fmla="val 28571"/>
            </a:avLst>
          </a:prstGeom>
          <a:solidFill>
            <a:srgbClr val="EAEAEA"/>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37" name="AutoShape 17"/>
          <p:cNvSpPr>
            <a:spLocks noChangeArrowheads="1"/>
          </p:cNvSpPr>
          <p:nvPr/>
        </p:nvSpPr>
        <p:spPr bwMode="auto">
          <a:xfrm>
            <a:off x="6083300" y="5734050"/>
            <a:ext cx="215900" cy="188913"/>
          </a:xfrm>
          <a:prstGeom prst="parallelogram">
            <a:avLst>
              <a:gd name="adj" fmla="val 28571"/>
            </a:avLst>
          </a:prstGeom>
          <a:solidFill>
            <a:srgbClr val="EAEAEA"/>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38" name="AutoShape 18"/>
          <p:cNvSpPr>
            <a:spLocks noChangeArrowheads="1"/>
          </p:cNvSpPr>
          <p:nvPr/>
        </p:nvSpPr>
        <p:spPr bwMode="auto">
          <a:xfrm>
            <a:off x="6299200" y="5734050"/>
            <a:ext cx="215900" cy="188913"/>
          </a:xfrm>
          <a:prstGeom prst="parallelogram">
            <a:avLst>
              <a:gd name="adj" fmla="val 28571"/>
            </a:avLst>
          </a:prstGeom>
          <a:solidFill>
            <a:srgbClr val="EAEAEA"/>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39" name="AutoShape 19"/>
          <p:cNvSpPr>
            <a:spLocks noChangeArrowheads="1"/>
          </p:cNvSpPr>
          <p:nvPr/>
        </p:nvSpPr>
        <p:spPr bwMode="auto">
          <a:xfrm>
            <a:off x="6515100" y="5734050"/>
            <a:ext cx="215900" cy="188913"/>
          </a:xfrm>
          <a:prstGeom prst="parallelogram">
            <a:avLst>
              <a:gd name="adj" fmla="val 28571"/>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40" name="AutoShape 20"/>
          <p:cNvSpPr>
            <a:spLocks noChangeArrowheads="1"/>
          </p:cNvSpPr>
          <p:nvPr/>
        </p:nvSpPr>
        <p:spPr bwMode="auto">
          <a:xfrm>
            <a:off x="6731000" y="5734050"/>
            <a:ext cx="215900" cy="188913"/>
          </a:xfrm>
          <a:prstGeom prst="parallelogram">
            <a:avLst>
              <a:gd name="adj" fmla="val 28571"/>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41" name="AutoShape 21"/>
          <p:cNvSpPr>
            <a:spLocks noChangeArrowheads="1"/>
          </p:cNvSpPr>
          <p:nvPr/>
        </p:nvSpPr>
        <p:spPr bwMode="auto">
          <a:xfrm>
            <a:off x="6948488" y="5734050"/>
            <a:ext cx="215900" cy="188913"/>
          </a:xfrm>
          <a:prstGeom prst="parallelogram">
            <a:avLst>
              <a:gd name="adj" fmla="val 28571"/>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42" name="AutoShape 22"/>
          <p:cNvSpPr>
            <a:spLocks noChangeArrowheads="1"/>
          </p:cNvSpPr>
          <p:nvPr/>
        </p:nvSpPr>
        <p:spPr bwMode="auto">
          <a:xfrm>
            <a:off x="7164388" y="5734050"/>
            <a:ext cx="215900" cy="188913"/>
          </a:xfrm>
          <a:prstGeom prst="parallelogram">
            <a:avLst>
              <a:gd name="adj" fmla="val 28571"/>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43" name="AutoShape 23"/>
          <p:cNvSpPr>
            <a:spLocks noChangeArrowheads="1"/>
          </p:cNvSpPr>
          <p:nvPr/>
        </p:nvSpPr>
        <p:spPr bwMode="auto">
          <a:xfrm>
            <a:off x="7380288" y="5734050"/>
            <a:ext cx="215900" cy="188913"/>
          </a:xfrm>
          <a:prstGeom prst="parallelogram">
            <a:avLst>
              <a:gd name="adj" fmla="val 28571"/>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44" name="AutoShape 24"/>
          <p:cNvSpPr>
            <a:spLocks noChangeArrowheads="1"/>
          </p:cNvSpPr>
          <p:nvPr/>
        </p:nvSpPr>
        <p:spPr bwMode="auto">
          <a:xfrm>
            <a:off x="7596188" y="5734050"/>
            <a:ext cx="215900" cy="188913"/>
          </a:xfrm>
          <a:prstGeom prst="parallelogram">
            <a:avLst>
              <a:gd name="adj" fmla="val 28571"/>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45" name="AutoShape 25"/>
          <p:cNvSpPr>
            <a:spLocks noChangeArrowheads="1"/>
          </p:cNvSpPr>
          <p:nvPr/>
        </p:nvSpPr>
        <p:spPr bwMode="auto">
          <a:xfrm>
            <a:off x="7812088" y="5734050"/>
            <a:ext cx="215900" cy="188913"/>
          </a:xfrm>
          <a:prstGeom prst="parallelogram">
            <a:avLst>
              <a:gd name="adj" fmla="val 28571"/>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46" name="AutoShape 26"/>
          <p:cNvSpPr>
            <a:spLocks noChangeArrowheads="1"/>
          </p:cNvSpPr>
          <p:nvPr/>
        </p:nvSpPr>
        <p:spPr bwMode="auto">
          <a:xfrm>
            <a:off x="8027988" y="5734050"/>
            <a:ext cx="215900" cy="188913"/>
          </a:xfrm>
          <a:prstGeom prst="parallelogram">
            <a:avLst>
              <a:gd name="adj" fmla="val 28571"/>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47" name="AutoShape 27"/>
          <p:cNvSpPr>
            <a:spLocks noChangeArrowheads="1"/>
          </p:cNvSpPr>
          <p:nvPr/>
        </p:nvSpPr>
        <p:spPr bwMode="auto">
          <a:xfrm>
            <a:off x="8243888" y="5734050"/>
            <a:ext cx="215900" cy="188913"/>
          </a:xfrm>
          <a:prstGeom prst="parallelogram">
            <a:avLst>
              <a:gd name="adj" fmla="val 28571"/>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48" name="AutoShape 28"/>
          <p:cNvSpPr>
            <a:spLocks noChangeArrowheads="1"/>
          </p:cNvSpPr>
          <p:nvPr/>
        </p:nvSpPr>
        <p:spPr bwMode="auto">
          <a:xfrm>
            <a:off x="8459788" y="5734050"/>
            <a:ext cx="215900" cy="188913"/>
          </a:xfrm>
          <a:prstGeom prst="parallelogram">
            <a:avLst>
              <a:gd name="adj" fmla="val 28571"/>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49" name="AutoShape 29"/>
          <p:cNvSpPr>
            <a:spLocks noChangeArrowheads="1"/>
          </p:cNvSpPr>
          <p:nvPr/>
        </p:nvSpPr>
        <p:spPr bwMode="auto">
          <a:xfrm>
            <a:off x="8675688" y="5734050"/>
            <a:ext cx="215900" cy="188913"/>
          </a:xfrm>
          <a:prstGeom prst="parallelogram">
            <a:avLst>
              <a:gd name="adj" fmla="val 28571"/>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50" name="AutoShape 30"/>
          <p:cNvSpPr>
            <a:spLocks noChangeArrowheads="1"/>
          </p:cNvSpPr>
          <p:nvPr/>
        </p:nvSpPr>
        <p:spPr bwMode="auto">
          <a:xfrm>
            <a:off x="8891588" y="5734050"/>
            <a:ext cx="215900" cy="188913"/>
          </a:xfrm>
          <a:prstGeom prst="parallelogram">
            <a:avLst>
              <a:gd name="adj" fmla="val 28571"/>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52" name="AutoShape 32"/>
          <p:cNvSpPr>
            <a:spLocks noChangeArrowheads="1"/>
          </p:cNvSpPr>
          <p:nvPr/>
        </p:nvSpPr>
        <p:spPr bwMode="auto">
          <a:xfrm>
            <a:off x="4787900" y="5734050"/>
            <a:ext cx="215900" cy="188913"/>
          </a:xfrm>
          <a:prstGeom prst="parallelogram">
            <a:avLst>
              <a:gd name="adj" fmla="val 28571"/>
            </a:avLst>
          </a:prstGeom>
          <a:solidFill>
            <a:srgbClr val="EAEAEA"/>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53" name="AutoShape 33"/>
          <p:cNvSpPr>
            <a:spLocks noChangeArrowheads="1"/>
          </p:cNvSpPr>
          <p:nvPr/>
        </p:nvSpPr>
        <p:spPr bwMode="auto">
          <a:xfrm>
            <a:off x="5003800" y="5734050"/>
            <a:ext cx="215900" cy="188913"/>
          </a:xfrm>
          <a:prstGeom prst="parallelogram">
            <a:avLst>
              <a:gd name="adj" fmla="val 28571"/>
            </a:avLst>
          </a:prstGeom>
          <a:solidFill>
            <a:srgbClr val="EAEAEA"/>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54" name="AutoShape 34"/>
          <p:cNvSpPr>
            <a:spLocks noChangeArrowheads="1"/>
          </p:cNvSpPr>
          <p:nvPr/>
        </p:nvSpPr>
        <p:spPr bwMode="auto">
          <a:xfrm>
            <a:off x="5219700" y="5734050"/>
            <a:ext cx="215900" cy="188913"/>
          </a:xfrm>
          <a:prstGeom prst="parallelogram">
            <a:avLst>
              <a:gd name="adj" fmla="val 28571"/>
            </a:avLst>
          </a:prstGeom>
          <a:solidFill>
            <a:srgbClr val="EAEAEA"/>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55" name="AutoShape 35"/>
          <p:cNvSpPr>
            <a:spLocks noChangeArrowheads="1"/>
          </p:cNvSpPr>
          <p:nvPr/>
        </p:nvSpPr>
        <p:spPr bwMode="auto">
          <a:xfrm>
            <a:off x="5435600" y="5734050"/>
            <a:ext cx="215900" cy="188913"/>
          </a:xfrm>
          <a:prstGeom prst="parallelogram">
            <a:avLst>
              <a:gd name="adj" fmla="val 28571"/>
            </a:avLst>
          </a:prstGeom>
          <a:solidFill>
            <a:srgbClr val="EAEAEA"/>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ja-JP"/>
          </a:p>
        </p:txBody>
      </p:sp>
      <p:sp>
        <p:nvSpPr>
          <p:cNvPr id="5" name="頁尾版面配置區 4"/>
          <p:cNvSpPr>
            <a:spLocks noGrp="1"/>
          </p:cNvSpPr>
          <p:nvPr>
            <p:ph type="ftr" sz="quarter" idx="11"/>
          </p:nvPr>
        </p:nvSpPr>
        <p:spPr/>
        <p:txBody>
          <a:bodyPr/>
          <a:lstStyle>
            <a:lvl1pPr>
              <a:defRPr/>
            </a:lvl1pPr>
          </a:lstStyle>
          <a:p>
            <a:endParaRPr lang="en-US" altLang="ja-JP"/>
          </a:p>
        </p:txBody>
      </p:sp>
      <p:sp>
        <p:nvSpPr>
          <p:cNvPr id="6" name="投影片編號版面配置區 5"/>
          <p:cNvSpPr>
            <a:spLocks noGrp="1"/>
          </p:cNvSpPr>
          <p:nvPr>
            <p:ph type="sldNum" sz="quarter" idx="12"/>
          </p:nvPr>
        </p:nvSpPr>
        <p:spPr/>
        <p:txBody>
          <a:bodyPr/>
          <a:lstStyle>
            <a:lvl1pPr>
              <a:defRPr/>
            </a:lvl1pPr>
          </a:lstStyle>
          <a:p>
            <a:fld id="{48F5B0CD-382B-4F9B-9BE0-D8D17A8D82B7}" type="slidenum">
              <a:rPr lang="en-US" altLang="ja-JP"/>
              <a:pPr/>
              <a:t>‹#›</a:t>
            </a:fld>
            <a:endParaRPr lang="en-US" altLang="ja-JP"/>
          </a:p>
        </p:txBody>
      </p:sp>
    </p:spTree>
    <p:extLst>
      <p:ext uri="{BB962C8B-B14F-4D97-AF65-F5344CB8AC3E}">
        <p14:creationId xmlns:p14="http://schemas.microsoft.com/office/powerpoint/2010/main" val="2463364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297613" y="274638"/>
            <a:ext cx="1946275"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5688013"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ja-JP"/>
          </a:p>
        </p:txBody>
      </p:sp>
      <p:sp>
        <p:nvSpPr>
          <p:cNvPr id="5" name="頁尾版面配置區 4"/>
          <p:cNvSpPr>
            <a:spLocks noGrp="1"/>
          </p:cNvSpPr>
          <p:nvPr>
            <p:ph type="ftr" sz="quarter" idx="11"/>
          </p:nvPr>
        </p:nvSpPr>
        <p:spPr/>
        <p:txBody>
          <a:bodyPr/>
          <a:lstStyle>
            <a:lvl1pPr>
              <a:defRPr/>
            </a:lvl1pPr>
          </a:lstStyle>
          <a:p>
            <a:endParaRPr lang="en-US" altLang="ja-JP"/>
          </a:p>
        </p:txBody>
      </p:sp>
      <p:sp>
        <p:nvSpPr>
          <p:cNvPr id="6" name="投影片編號版面配置區 5"/>
          <p:cNvSpPr>
            <a:spLocks noGrp="1"/>
          </p:cNvSpPr>
          <p:nvPr>
            <p:ph type="sldNum" sz="quarter" idx="12"/>
          </p:nvPr>
        </p:nvSpPr>
        <p:spPr/>
        <p:txBody>
          <a:bodyPr/>
          <a:lstStyle>
            <a:lvl1pPr>
              <a:defRPr/>
            </a:lvl1pPr>
          </a:lstStyle>
          <a:p>
            <a:fld id="{0976DBB4-EED5-4E0A-B0AD-65F70A6920AB}" type="slidenum">
              <a:rPr lang="en-US" altLang="ja-JP"/>
              <a:pPr/>
              <a:t>‹#›</a:t>
            </a:fld>
            <a:endParaRPr lang="en-US" altLang="ja-JP"/>
          </a:p>
        </p:txBody>
      </p:sp>
    </p:spTree>
    <p:extLst>
      <p:ext uri="{BB962C8B-B14F-4D97-AF65-F5344CB8AC3E}">
        <p14:creationId xmlns:p14="http://schemas.microsoft.com/office/powerpoint/2010/main" val="2677306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ja-JP"/>
          </a:p>
        </p:txBody>
      </p:sp>
      <p:sp>
        <p:nvSpPr>
          <p:cNvPr id="5" name="頁尾版面配置區 4"/>
          <p:cNvSpPr>
            <a:spLocks noGrp="1"/>
          </p:cNvSpPr>
          <p:nvPr>
            <p:ph type="ftr" sz="quarter" idx="11"/>
          </p:nvPr>
        </p:nvSpPr>
        <p:spPr/>
        <p:txBody>
          <a:bodyPr/>
          <a:lstStyle>
            <a:lvl1pPr>
              <a:defRPr/>
            </a:lvl1pPr>
          </a:lstStyle>
          <a:p>
            <a:endParaRPr lang="en-US" altLang="ja-JP"/>
          </a:p>
        </p:txBody>
      </p:sp>
      <p:sp>
        <p:nvSpPr>
          <p:cNvPr id="6" name="投影片編號版面配置區 5"/>
          <p:cNvSpPr>
            <a:spLocks noGrp="1"/>
          </p:cNvSpPr>
          <p:nvPr>
            <p:ph type="sldNum" sz="quarter" idx="12"/>
          </p:nvPr>
        </p:nvSpPr>
        <p:spPr/>
        <p:txBody>
          <a:bodyPr/>
          <a:lstStyle>
            <a:lvl1pPr>
              <a:defRPr/>
            </a:lvl1pPr>
          </a:lstStyle>
          <a:p>
            <a:fld id="{BCA86F59-441D-463A-B35F-F1AA4957B9A2}" type="slidenum">
              <a:rPr lang="en-US" altLang="ja-JP"/>
              <a:pPr/>
              <a:t>‹#›</a:t>
            </a:fld>
            <a:endParaRPr lang="en-US" altLang="ja-JP"/>
          </a:p>
        </p:txBody>
      </p:sp>
    </p:spTree>
    <p:extLst>
      <p:ext uri="{BB962C8B-B14F-4D97-AF65-F5344CB8AC3E}">
        <p14:creationId xmlns:p14="http://schemas.microsoft.com/office/powerpoint/2010/main" val="2213215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ja-JP"/>
          </a:p>
        </p:txBody>
      </p:sp>
      <p:sp>
        <p:nvSpPr>
          <p:cNvPr id="5" name="頁尾版面配置區 4"/>
          <p:cNvSpPr>
            <a:spLocks noGrp="1"/>
          </p:cNvSpPr>
          <p:nvPr>
            <p:ph type="ftr" sz="quarter" idx="11"/>
          </p:nvPr>
        </p:nvSpPr>
        <p:spPr/>
        <p:txBody>
          <a:bodyPr/>
          <a:lstStyle>
            <a:lvl1pPr>
              <a:defRPr/>
            </a:lvl1pPr>
          </a:lstStyle>
          <a:p>
            <a:endParaRPr lang="en-US" altLang="ja-JP"/>
          </a:p>
        </p:txBody>
      </p:sp>
      <p:sp>
        <p:nvSpPr>
          <p:cNvPr id="6" name="投影片編號版面配置區 5"/>
          <p:cNvSpPr>
            <a:spLocks noGrp="1"/>
          </p:cNvSpPr>
          <p:nvPr>
            <p:ph type="sldNum" sz="quarter" idx="12"/>
          </p:nvPr>
        </p:nvSpPr>
        <p:spPr/>
        <p:txBody>
          <a:bodyPr/>
          <a:lstStyle>
            <a:lvl1pPr>
              <a:defRPr/>
            </a:lvl1pPr>
          </a:lstStyle>
          <a:p>
            <a:fld id="{4EE389BD-1B45-4CDF-BBAF-132A45770A8F}" type="slidenum">
              <a:rPr lang="en-US" altLang="ja-JP"/>
              <a:pPr/>
              <a:t>‹#›</a:t>
            </a:fld>
            <a:endParaRPr lang="en-US" altLang="ja-JP"/>
          </a:p>
        </p:txBody>
      </p:sp>
    </p:spTree>
    <p:extLst>
      <p:ext uri="{BB962C8B-B14F-4D97-AF65-F5344CB8AC3E}">
        <p14:creationId xmlns:p14="http://schemas.microsoft.com/office/powerpoint/2010/main" val="427425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84213" y="1628775"/>
            <a:ext cx="3703637" cy="44973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540250" y="1628775"/>
            <a:ext cx="3703638" cy="44973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ja-JP"/>
          </a:p>
        </p:txBody>
      </p:sp>
      <p:sp>
        <p:nvSpPr>
          <p:cNvPr id="6" name="頁尾版面配置區 5"/>
          <p:cNvSpPr>
            <a:spLocks noGrp="1"/>
          </p:cNvSpPr>
          <p:nvPr>
            <p:ph type="ftr" sz="quarter" idx="11"/>
          </p:nvPr>
        </p:nvSpPr>
        <p:spPr/>
        <p:txBody>
          <a:bodyPr/>
          <a:lstStyle>
            <a:lvl1pPr>
              <a:defRPr/>
            </a:lvl1pPr>
          </a:lstStyle>
          <a:p>
            <a:endParaRPr lang="en-US" altLang="ja-JP"/>
          </a:p>
        </p:txBody>
      </p:sp>
      <p:sp>
        <p:nvSpPr>
          <p:cNvPr id="7" name="投影片編號版面配置區 6"/>
          <p:cNvSpPr>
            <a:spLocks noGrp="1"/>
          </p:cNvSpPr>
          <p:nvPr>
            <p:ph type="sldNum" sz="quarter" idx="12"/>
          </p:nvPr>
        </p:nvSpPr>
        <p:spPr/>
        <p:txBody>
          <a:bodyPr/>
          <a:lstStyle>
            <a:lvl1pPr>
              <a:defRPr/>
            </a:lvl1pPr>
          </a:lstStyle>
          <a:p>
            <a:fld id="{6257B7E7-473E-4FFE-A45F-E675E7A96713}" type="slidenum">
              <a:rPr lang="en-US" altLang="ja-JP"/>
              <a:pPr/>
              <a:t>‹#›</a:t>
            </a:fld>
            <a:endParaRPr lang="en-US" altLang="ja-JP"/>
          </a:p>
        </p:txBody>
      </p:sp>
    </p:spTree>
    <p:extLst>
      <p:ext uri="{BB962C8B-B14F-4D97-AF65-F5344CB8AC3E}">
        <p14:creationId xmlns:p14="http://schemas.microsoft.com/office/powerpoint/2010/main" val="139722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ja-JP"/>
          </a:p>
        </p:txBody>
      </p:sp>
      <p:sp>
        <p:nvSpPr>
          <p:cNvPr id="8" name="頁尾版面配置區 7"/>
          <p:cNvSpPr>
            <a:spLocks noGrp="1"/>
          </p:cNvSpPr>
          <p:nvPr>
            <p:ph type="ftr" sz="quarter" idx="11"/>
          </p:nvPr>
        </p:nvSpPr>
        <p:spPr/>
        <p:txBody>
          <a:bodyPr/>
          <a:lstStyle>
            <a:lvl1pPr>
              <a:defRPr/>
            </a:lvl1pPr>
          </a:lstStyle>
          <a:p>
            <a:endParaRPr lang="en-US" altLang="ja-JP"/>
          </a:p>
        </p:txBody>
      </p:sp>
      <p:sp>
        <p:nvSpPr>
          <p:cNvPr id="9" name="投影片編號版面配置區 8"/>
          <p:cNvSpPr>
            <a:spLocks noGrp="1"/>
          </p:cNvSpPr>
          <p:nvPr>
            <p:ph type="sldNum" sz="quarter" idx="12"/>
          </p:nvPr>
        </p:nvSpPr>
        <p:spPr/>
        <p:txBody>
          <a:bodyPr/>
          <a:lstStyle>
            <a:lvl1pPr>
              <a:defRPr/>
            </a:lvl1pPr>
          </a:lstStyle>
          <a:p>
            <a:fld id="{C83334AE-8EDE-4EB2-8152-1795F1521152}" type="slidenum">
              <a:rPr lang="en-US" altLang="ja-JP"/>
              <a:pPr/>
              <a:t>‹#›</a:t>
            </a:fld>
            <a:endParaRPr lang="en-US" altLang="ja-JP"/>
          </a:p>
        </p:txBody>
      </p:sp>
    </p:spTree>
    <p:extLst>
      <p:ext uri="{BB962C8B-B14F-4D97-AF65-F5344CB8AC3E}">
        <p14:creationId xmlns:p14="http://schemas.microsoft.com/office/powerpoint/2010/main" val="3281009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ja-JP"/>
          </a:p>
        </p:txBody>
      </p:sp>
      <p:sp>
        <p:nvSpPr>
          <p:cNvPr id="4" name="頁尾版面配置區 3"/>
          <p:cNvSpPr>
            <a:spLocks noGrp="1"/>
          </p:cNvSpPr>
          <p:nvPr>
            <p:ph type="ftr" sz="quarter" idx="11"/>
          </p:nvPr>
        </p:nvSpPr>
        <p:spPr/>
        <p:txBody>
          <a:bodyPr/>
          <a:lstStyle>
            <a:lvl1pPr>
              <a:defRPr/>
            </a:lvl1pPr>
          </a:lstStyle>
          <a:p>
            <a:endParaRPr lang="en-US" altLang="ja-JP"/>
          </a:p>
        </p:txBody>
      </p:sp>
      <p:sp>
        <p:nvSpPr>
          <p:cNvPr id="5" name="投影片編號版面配置區 4"/>
          <p:cNvSpPr>
            <a:spLocks noGrp="1"/>
          </p:cNvSpPr>
          <p:nvPr>
            <p:ph type="sldNum" sz="quarter" idx="12"/>
          </p:nvPr>
        </p:nvSpPr>
        <p:spPr/>
        <p:txBody>
          <a:bodyPr/>
          <a:lstStyle>
            <a:lvl1pPr>
              <a:defRPr/>
            </a:lvl1pPr>
          </a:lstStyle>
          <a:p>
            <a:fld id="{2CF637D7-213F-4CD4-9E37-576E77EDFCC9}" type="slidenum">
              <a:rPr lang="en-US" altLang="ja-JP"/>
              <a:pPr/>
              <a:t>‹#›</a:t>
            </a:fld>
            <a:endParaRPr lang="en-US" altLang="ja-JP"/>
          </a:p>
        </p:txBody>
      </p:sp>
    </p:spTree>
    <p:extLst>
      <p:ext uri="{BB962C8B-B14F-4D97-AF65-F5344CB8AC3E}">
        <p14:creationId xmlns:p14="http://schemas.microsoft.com/office/powerpoint/2010/main" val="1341876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ja-JP"/>
          </a:p>
        </p:txBody>
      </p:sp>
      <p:sp>
        <p:nvSpPr>
          <p:cNvPr id="3" name="頁尾版面配置區 2"/>
          <p:cNvSpPr>
            <a:spLocks noGrp="1"/>
          </p:cNvSpPr>
          <p:nvPr>
            <p:ph type="ftr" sz="quarter" idx="11"/>
          </p:nvPr>
        </p:nvSpPr>
        <p:spPr/>
        <p:txBody>
          <a:bodyPr/>
          <a:lstStyle>
            <a:lvl1pPr>
              <a:defRPr/>
            </a:lvl1pPr>
          </a:lstStyle>
          <a:p>
            <a:endParaRPr lang="en-US" altLang="ja-JP"/>
          </a:p>
        </p:txBody>
      </p:sp>
      <p:sp>
        <p:nvSpPr>
          <p:cNvPr id="4" name="投影片編號版面配置區 3"/>
          <p:cNvSpPr>
            <a:spLocks noGrp="1"/>
          </p:cNvSpPr>
          <p:nvPr>
            <p:ph type="sldNum" sz="quarter" idx="12"/>
          </p:nvPr>
        </p:nvSpPr>
        <p:spPr/>
        <p:txBody>
          <a:bodyPr/>
          <a:lstStyle>
            <a:lvl1pPr>
              <a:defRPr/>
            </a:lvl1pPr>
          </a:lstStyle>
          <a:p>
            <a:fld id="{37F42A21-3570-43AE-9547-B04221F04FE6}" type="slidenum">
              <a:rPr lang="en-US" altLang="ja-JP"/>
              <a:pPr/>
              <a:t>‹#›</a:t>
            </a:fld>
            <a:endParaRPr lang="en-US" altLang="ja-JP"/>
          </a:p>
        </p:txBody>
      </p:sp>
    </p:spTree>
    <p:extLst>
      <p:ext uri="{BB962C8B-B14F-4D97-AF65-F5344CB8AC3E}">
        <p14:creationId xmlns:p14="http://schemas.microsoft.com/office/powerpoint/2010/main" val="440510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ja-JP"/>
          </a:p>
        </p:txBody>
      </p:sp>
      <p:sp>
        <p:nvSpPr>
          <p:cNvPr id="6" name="頁尾版面配置區 5"/>
          <p:cNvSpPr>
            <a:spLocks noGrp="1"/>
          </p:cNvSpPr>
          <p:nvPr>
            <p:ph type="ftr" sz="quarter" idx="11"/>
          </p:nvPr>
        </p:nvSpPr>
        <p:spPr/>
        <p:txBody>
          <a:bodyPr/>
          <a:lstStyle>
            <a:lvl1pPr>
              <a:defRPr/>
            </a:lvl1pPr>
          </a:lstStyle>
          <a:p>
            <a:endParaRPr lang="en-US" altLang="ja-JP"/>
          </a:p>
        </p:txBody>
      </p:sp>
      <p:sp>
        <p:nvSpPr>
          <p:cNvPr id="7" name="投影片編號版面配置區 6"/>
          <p:cNvSpPr>
            <a:spLocks noGrp="1"/>
          </p:cNvSpPr>
          <p:nvPr>
            <p:ph type="sldNum" sz="quarter" idx="12"/>
          </p:nvPr>
        </p:nvSpPr>
        <p:spPr/>
        <p:txBody>
          <a:bodyPr/>
          <a:lstStyle>
            <a:lvl1pPr>
              <a:defRPr/>
            </a:lvl1pPr>
          </a:lstStyle>
          <a:p>
            <a:fld id="{5497CF24-1933-42D0-91DF-E5CF05D85BDA}" type="slidenum">
              <a:rPr lang="en-US" altLang="ja-JP"/>
              <a:pPr/>
              <a:t>‹#›</a:t>
            </a:fld>
            <a:endParaRPr lang="en-US" altLang="ja-JP"/>
          </a:p>
        </p:txBody>
      </p:sp>
    </p:spTree>
    <p:extLst>
      <p:ext uri="{BB962C8B-B14F-4D97-AF65-F5344CB8AC3E}">
        <p14:creationId xmlns:p14="http://schemas.microsoft.com/office/powerpoint/2010/main" val="3514057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zh-TW" altLang="en-US"/>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ja-JP"/>
          </a:p>
        </p:txBody>
      </p:sp>
      <p:sp>
        <p:nvSpPr>
          <p:cNvPr id="6" name="頁尾版面配置區 5"/>
          <p:cNvSpPr>
            <a:spLocks noGrp="1"/>
          </p:cNvSpPr>
          <p:nvPr>
            <p:ph type="ftr" sz="quarter" idx="11"/>
          </p:nvPr>
        </p:nvSpPr>
        <p:spPr/>
        <p:txBody>
          <a:bodyPr/>
          <a:lstStyle>
            <a:lvl1pPr>
              <a:defRPr/>
            </a:lvl1pPr>
          </a:lstStyle>
          <a:p>
            <a:endParaRPr lang="en-US" altLang="ja-JP"/>
          </a:p>
        </p:txBody>
      </p:sp>
      <p:sp>
        <p:nvSpPr>
          <p:cNvPr id="7" name="投影片編號版面配置區 6"/>
          <p:cNvSpPr>
            <a:spLocks noGrp="1"/>
          </p:cNvSpPr>
          <p:nvPr>
            <p:ph type="sldNum" sz="quarter" idx="12"/>
          </p:nvPr>
        </p:nvSpPr>
        <p:spPr/>
        <p:txBody>
          <a:bodyPr/>
          <a:lstStyle>
            <a:lvl1pPr>
              <a:defRPr/>
            </a:lvl1pPr>
          </a:lstStyle>
          <a:p>
            <a:fld id="{EE3350F6-5D70-4A2A-A446-AF97CD13DA19}" type="slidenum">
              <a:rPr lang="en-US" altLang="ja-JP"/>
              <a:pPr/>
              <a:t>‹#›</a:t>
            </a:fld>
            <a:endParaRPr lang="en-US" altLang="ja-JP"/>
          </a:p>
        </p:txBody>
      </p:sp>
    </p:spTree>
    <p:extLst>
      <p:ext uri="{BB962C8B-B14F-4D97-AF65-F5344CB8AC3E}">
        <p14:creationId xmlns:p14="http://schemas.microsoft.com/office/powerpoint/2010/main" val="4096740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3" name="Rectangle 29"/>
          <p:cNvSpPr>
            <a:spLocks noChangeArrowheads="1"/>
          </p:cNvSpPr>
          <p:nvPr/>
        </p:nvSpPr>
        <p:spPr bwMode="auto">
          <a:xfrm>
            <a:off x="249238" y="1509713"/>
            <a:ext cx="433387" cy="1066800"/>
          </a:xfrm>
          <a:prstGeom prst="rect">
            <a:avLst/>
          </a:prstGeom>
          <a:solidFill>
            <a:srgbClr val="EAEAEA"/>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26" name="Rectangle 2"/>
          <p:cNvSpPr>
            <a:spLocks noGrp="1" noChangeArrowheads="1"/>
          </p:cNvSpPr>
          <p:nvPr>
            <p:ph type="title"/>
          </p:nvPr>
        </p:nvSpPr>
        <p:spPr bwMode="auto">
          <a:xfrm>
            <a:off x="457200" y="274638"/>
            <a:ext cx="778668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4213" y="1628775"/>
            <a:ext cx="7559675" cy="449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1763713"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4356100" y="6381750"/>
            <a:ext cx="29686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8351838" y="6381750"/>
            <a:ext cx="79216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fld id="{401EFEF1-10F6-4B8E-9920-61E82AE24AB0}" type="slidenum">
              <a:rPr lang="en-US" altLang="ja-JP"/>
              <a:pPr/>
              <a:t>‹#›</a:t>
            </a:fld>
            <a:endParaRPr lang="en-US" altLang="ja-JP"/>
          </a:p>
        </p:txBody>
      </p:sp>
      <p:grpSp>
        <p:nvGrpSpPr>
          <p:cNvPr id="1036" name="Group 12"/>
          <p:cNvGrpSpPr>
            <a:grpSpLocks/>
          </p:cNvGrpSpPr>
          <p:nvPr/>
        </p:nvGrpSpPr>
        <p:grpSpPr bwMode="auto">
          <a:xfrm>
            <a:off x="8026400" y="1293813"/>
            <a:ext cx="431800" cy="431800"/>
            <a:chOff x="2971" y="2523"/>
            <a:chExt cx="544" cy="544"/>
          </a:xfrm>
        </p:grpSpPr>
        <p:sp>
          <p:nvSpPr>
            <p:cNvPr id="1037" name="Freeform 13"/>
            <p:cNvSpPr>
              <a:spLocks/>
            </p:cNvSpPr>
            <p:nvPr userDrawn="1"/>
          </p:nvSpPr>
          <p:spPr bwMode="auto">
            <a:xfrm>
              <a:off x="2971" y="2523"/>
              <a:ext cx="227" cy="227"/>
            </a:xfrm>
            <a:custGeom>
              <a:avLst/>
              <a:gdLst>
                <a:gd name="T0" fmla="*/ 227 w 227"/>
                <a:gd name="T1" fmla="*/ 0 h 227"/>
                <a:gd name="T2" fmla="*/ 0 w 227"/>
                <a:gd name="T3" fmla="*/ 0 h 227"/>
                <a:gd name="T4" fmla="*/ 0 w 227"/>
                <a:gd name="T5" fmla="*/ 227 h 227"/>
              </a:gdLst>
              <a:ahLst/>
              <a:cxnLst>
                <a:cxn ang="0">
                  <a:pos x="T0" y="T1"/>
                </a:cxn>
                <a:cxn ang="0">
                  <a:pos x="T2" y="T3"/>
                </a:cxn>
                <a:cxn ang="0">
                  <a:pos x="T4" y="T5"/>
                </a:cxn>
              </a:cxnLst>
              <a:rect l="0" t="0" r="r" b="b"/>
              <a:pathLst>
                <a:path w="227" h="227">
                  <a:moveTo>
                    <a:pt x="227" y="0"/>
                  </a:moveTo>
                  <a:lnTo>
                    <a:pt x="0" y="0"/>
                  </a:lnTo>
                  <a:lnTo>
                    <a:pt x="0" y="227"/>
                  </a:lnTo>
                </a:path>
              </a:pathLst>
            </a:cu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38" name="Freeform 14"/>
            <p:cNvSpPr>
              <a:spLocks/>
            </p:cNvSpPr>
            <p:nvPr userDrawn="1"/>
          </p:nvSpPr>
          <p:spPr bwMode="auto">
            <a:xfrm flipH="1">
              <a:off x="3288" y="2523"/>
              <a:ext cx="227" cy="227"/>
            </a:xfrm>
            <a:custGeom>
              <a:avLst/>
              <a:gdLst>
                <a:gd name="T0" fmla="*/ 227 w 227"/>
                <a:gd name="T1" fmla="*/ 0 h 227"/>
                <a:gd name="T2" fmla="*/ 0 w 227"/>
                <a:gd name="T3" fmla="*/ 0 h 227"/>
                <a:gd name="T4" fmla="*/ 0 w 227"/>
                <a:gd name="T5" fmla="*/ 227 h 227"/>
              </a:gdLst>
              <a:ahLst/>
              <a:cxnLst>
                <a:cxn ang="0">
                  <a:pos x="T0" y="T1"/>
                </a:cxn>
                <a:cxn ang="0">
                  <a:pos x="T2" y="T3"/>
                </a:cxn>
                <a:cxn ang="0">
                  <a:pos x="T4" y="T5"/>
                </a:cxn>
              </a:cxnLst>
              <a:rect l="0" t="0" r="r" b="b"/>
              <a:pathLst>
                <a:path w="227" h="227">
                  <a:moveTo>
                    <a:pt x="227" y="0"/>
                  </a:moveTo>
                  <a:lnTo>
                    <a:pt x="0" y="0"/>
                  </a:lnTo>
                  <a:lnTo>
                    <a:pt x="0" y="227"/>
                  </a:lnTo>
                </a:path>
              </a:pathLst>
            </a:cu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39" name="Freeform 15"/>
            <p:cNvSpPr>
              <a:spLocks/>
            </p:cNvSpPr>
            <p:nvPr userDrawn="1"/>
          </p:nvSpPr>
          <p:spPr bwMode="auto">
            <a:xfrm flipV="1">
              <a:off x="2971" y="2840"/>
              <a:ext cx="227" cy="227"/>
            </a:xfrm>
            <a:custGeom>
              <a:avLst/>
              <a:gdLst>
                <a:gd name="T0" fmla="*/ 227 w 227"/>
                <a:gd name="T1" fmla="*/ 0 h 227"/>
                <a:gd name="T2" fmla="*/ 0 w 227"/>
                <a:gd name="T3" fmla="*/ 0 h 227"/>
                <a:gd name="T4" fmla="*/ 0 w 227"/>
                <a:gd name="T5" fmla="*/ 227 h 227"/>
              </a:gdLst>
              <a:ahLst/>
              <a:cxnLst>
                <a:cxn ang="0">
                  <a:pos x="T0" y="T1"/>
                </a:cxn>
                <a:cxn ang="0">
                  <a:pos x="T2" y="T3"/>
                </a:cxn>
                <a:cxn ang="0">
                  <a:pos x="T4" y="T5"/>
                </a:cxn>
              </a:cxnLst>
              <a:rect l="0" t="0" r="r" b="b"/>
              <a:pathLst>
                <a:path w="227" h="227">
                  <a:moveTo>
                    <a:pt x="227" y="0"/>
                  </a:moveTo>
                  <a:lnTo>
                    <a:pt x="0" y="0"/>
                  </a:lnTo>
                  <a:lnTo>
                    <a:pt x="0" y="227"/>
                  </a:lnTo>
                </a:path>
              </a:pathLst>
            </a:cu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40" name="Freeform 16"/>
            <p:cNvSpPr>
              <a:spLocks/>
            </p:cNvSpPr>
            <p:nvPr userDrawn="1"/>
          </p:nvSpPr>
          <p:spPr bwMode="auto">
            <a:xfrm flipH="1" flipV="1">
              <a:off x="3288" y="2840"/>
              <a:ext cx="227" cy="227"/>
            </a:xfrm>
            <a:custGeom>
              <a:avLst/>
              <a:gdLst>
                <a:gd name="T0" fmla="*/ 227 w 227"/>
                <a:gd name="T1" fmla="*/ 0 h 227"/>
                <a:gd name="T2" fmla="*/ 0 w 227"/>
                <a:gd name="T3" fmla="*/ 0 h 227"/>
                <a:gd name="T4" fmla="*/ 0 w 227"/>
                <a:gd name="T5" fmla="*/ 227 h 227"/>
              </a:gdLst>
              <a:ahLst/>
              <a:cxnLst>
                <a:cxn ang="0">
                  <a:pos x="T0" y="T1"/>
                </a:cxn>
                <a:cxn ang="0">
                  <a:pos x="T2" y="T3"/>
                </a:cxn>
                <a:cxn ang="0">
                  <a:pos x="T4" y="T5"/>
                </a:cxn>
              </a:cxnLst>
              <a:rect l="0" t="0" r="r" b="b"/>
              <a:pathLst>
                <a:path w="227" h="227">
                  <a:moveTo>
                    <a:pt x="227" y="0"/>
                  </a:moveTo>
                  <a:lnTo>
                    <a:pt x="0" y="0"/>
                  </a:lnTo>
                  <a:lnTo>
                    <a:pt x="0" y="227"/>
                  </a:lnTo>
                </a:path>
              </a:pathLst>
            </a:cu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grpSp>
      <p:sp>
        <p:nvSpPr>
          <p:cNvPr id="1041" name="Line 17"/>
          <p:cNvSpPr>
            <a:spLocks noChangeShapeType="1"/>
          </p:cNvSpPr>
          <p:nvPr/>
        </p:nvSpPr>
        <p:spPr bwMode="auto">
          <a:xfrm>
            <a:off x="-1588" y="1509713"/>
            <a:ext cx="9144001"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42" name="Line 18"/>
          <p:cNvSpPr>
            <a:spLocks noChangeShapeType="1"/>
          </p:cNvSpPr>
          <p:nvPr/>
        </p:nvSpPr>
        <p:spPr bwMode="auto">
          <a:xfrm rot="-5400000">
            <a:off x="5951537" y="2289175"/>
            <a:ext cx="4581526"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43" name="Oval 19"/>
          <p:cNvSpPr>
            <a:spLocks noChangeArrowheads="1"/>
          </p:cNvSpPr>
          <p:nvPr/>
        </p:nvSpPr>
        <p:spPr bwMode="auto">
          <a:xfrm>
            <a:off x="8204200" y="1463675"/>
            <a:ext cx="73025" cy="71438"/>
          </a:xfrm>
          <a:prstGeom prst="ellipse">
            <a:avLst/>
          </a:pr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44" name="Freeform 20"/>
          <p:cNvSpPr>
            <a:spLocks/>
          </p:cNvSpPr>
          <p:nvPr/>
        </p:nvSpPr>
        <p:spPr bwMode="auto">
          <a:xfrm>
            <a:off x="0" y="5567363"/>
            <a:ext cx="1512888" cy="431800"/>
          </a:xfrm>
          <a:custGeom>
            <a:avLst/>
            <a:gdLst>
              <a:gd name="T0" fmla="*/ 0 w 953"/>
              <a:gd name="T1" fmla="*/ 90 h 272"/>
              <a:gd name="T2" fmla="*/ 273 w 953"/>
              <a:gd name="T3" fmla="*/ 0 h 272"/>
              <a:gd name="T4" fmla="*/ 953 w 953"/>
              <a:gd name="T5" fmla="*/ 272 h 272"/>
            </a:gdLst>
            <a:ahLst/>
            <a:cxnLst>
              <a:cxn ang="0">
                <a:pos x="T0" y="T1"/>
              </a:cxn>
              <a:cxn ang="0">
                <a:pos x="T2" y="T3"/>
              </a:cxn>
              <a:cxn ang="0">
                <a:pos x="T4" y="T5"/>
              </a:cxn>
            </a:cxnLst>
            <a:rect l="0" t="0" r="r" b="b"/>
            <a:pathLst>
              <a:path w="953" h="272">
                <a:moveTo>
                  <a:pt x="0" y="90"/>
                </a:moveTo>
                <a:lnTo>
                  <a:pt x="273" y="0"/>
                </a:lnTo>
                <a:lnTo>
                  <a:pt x="953" y="272"/>
                </a:lnTo>
              </a:path>
            </a:pathLst>
          </a:cu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45" name="Freeform 21"/>
          <p:cNvSpPr>
            <a:spLocks/>
          </p:cNvSpPr>
          <p:nvPr/>
        </p:nvSpPr>
        <p:spPr bwMode="auto">
          <a:xfrm>
            <a:off x="-4763" y="5854700"/>
            <a:ext cx="1512888" cy="431800"/>
          </a:xfrm>
          <a:custGeom>
            <a:avLst/>
            <a:gdLst>
              <a:gd name="T0" fmla="*/ 0 w 953"/>
              <a:gd name="T1" fmla="*/ 90 h 272"/>
              <a:gd name="T2" fmla="*/ 273 w 953"/>
              <a:gd name="T3" fmla="*/ 0 h 272"/>
              <a:gd name="T4" fmla="*/ 953 w 953"/>
              <a:gd name="T5" fmla="*/ 272 h 272"/>
            </a:gdLst>
            <a:ahLst/>
            <a:cxnLst>
              <a:cxn ang="0">
                <a:pos x="T0" y="T1"/>
              </a:cxn>
              <a:cxn ang="0">
                <a:pos x="T2" y="T3"/>
              </a:cxn>
              <a:cxn ang="0">
                <a:pos x="T4" y="T5"/>
              </a:cxn>
            </a:cxnLst>
            <a:rect l="0" t="0" r="r" b="b"/>
            <a:pathLst>
              <a:path w="953" h="272">
                <a:moveTo>
                  <a:pt x="0" y="90"/>
                </a:moveTo>
                <a:lnTo>
                  <a:pt x="273" y="0"/>
                </a:lnTo>
                <a:lnTo>
                  <a:pt x="953" y="272"/>
                </a:lnTo>
              </a:path>
            </a:pathLst>
          </a:cu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46" name="Freeform 22"/>
          <p:cNvSpPr>
            <a:spLocks/>
          </p:cNvSpPr>
          <p:nvPr/>
        </p:nvSpPr>
        <p:spPr bwMode="auto">
          <a:xfrm>
            <a:off x="-4763" y="6143625"/>
            <a:ext cx="1512888" cy="431800"/>
          </a:xfrm>
          <a:custGeom>
            <a:avLst/>
            <a:gdLst>
              <a:gd name="T0" fmla="*/ 0 w 953"/>
              <a:gd name="T1" fmla="*/ 90 h 272"/>
              <a:gd name="T2" fmla="*/ 273 w 953"/>
              <a:gd name="T3" fmla="*/ 0 h 272"/>
              <a:gd name="T4" fmla="*/ 953 w 953"/>
              <a:gd name="T5" fmla="*/ 272 h 272"/>
            </a:gdLst>
            <a:ahLst/>
            <a:cxnLst>
              <a:cxn ang="0">
                <a:pos x="T0" y="T1"/>
              </a:cxn>
              <a:cxn ang="0">
                <a:pos x="T2" y="T3"/>
              </a:cxn>
              <a:cxn ang="0">
                <a:pos x="T4" y="T5"/>
              </a:cxn>
            </a:cxnLst>
            <a:rect l="0" t="0" r="r" b="b"/>
            <a:pathLst>
              <a:path w="953" h="272">
                <a:moveTo>
                  <a:pt x="0" y="90"/>
                </a:moveTo>
                <a:lnTo>
                  <a:pt x="273" y="0"/>
                </a:lnTo>
                <a:lnTo>
                  <a:pt x="953" y="272"/>
                </a:lnTo>
              </a:path>
            </a:pathLst>
          </a:cu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47" name="Freeform 23"/>
          <p:cNvSpPr>
            <a:spLocks/>
          </p:cNvSpPr>
          <p:nvPr/>
        </p:nvSpPr>
        <p:spPr bwMode="auto">
          <a:xfrm>
            <a:off x="0" y="6426200"/>
            <a:ext cx="1512888" cy="431800"/>
          </a:xfrm>
          <a:custGeom>
            <a:avLst/>
            <a:gdLst>
              <a:gd name="T0" fmla="*/ 0 w 953"/>
              <a:gd name="T1" fmla="*/ 90 h 272"/>
              <a:gd name="T2" fmla="*/ 273 w 953"/>
              <a:gd name="T3" fmla="*/ 0 h 272"/>
              <a:gd name="T4" fmla="*/ 953 w 953"/>
              <a:gd name="T5" fmla="*/ 272 h 272"/>
            </a:gdLst>
            <a:ahLst/>
            <a:cxnLst>
              <a:cxn ang="0">
                <a:pos x="T0" y="T1"/>
              </a:cxn>
              <a:cxn ang="0">
                <a:pos x="T2" y="T3"/>
              </a:cxn>
              <a:cxn ang="0">
                <a:pos x="T4" y="T5"/>
              </a:cxn>
            </a:cxnLst>
            <a:rect l="0" t="0" r="r" b="b"/>
            <a:pathLst>
              <a:path w="953" h="272">
                <a:moveTo>
                  <a:pt x="0" y="90"/>
                </a:moveTo>
                <a:lnTo>
                  <a:pt x="273" y="0"/>
                </a:lnTo>
                <a:lnTo>
                  <a:pt x="953" y="272"/>
                </a:lnTo>
              </a:path>
            </a:pathLst>
          </a:cu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48" name="Arc 24"/>
          <p:cNvSpPr>
            <a:spLocks/>
          </p:cNvSpPr>
          <p:nvPr/>
        </p:nvSpPr>
        <p:spPr bwMode="auto">
          <a:xfrm>
            <a:off x="249238" y="5372100"/>
            <a:ext cx="433387" cy="142875"/>
          </a:xfrm>
          <a:custGeom>
            <a:avLst/>
            <a:gdLst>
              <a:gd name="G0" fmla="+- 21600 0 0"/>
              <a:gd name="G1" fmla="+- 20533 0 0"/>
              <a:gd name="G2" fmla="+- 21600 0 0"/>
              <a:gd name="T0" fmla="*/ 28303 w 43200"/>
              <a:gd name="T1" fmla="*/ 0 h 42133"/>
              <a:gd name="T2" fmla="*/ 4170 w 43200"/>
              <a:gd name="T3" fmla="*/ 7776 h 42133"/>
              <a:gd name="T4" fmla="*/ 21600 w 43200"/>
              <a:gd name="T5" fmla="*/ 20533 h 42133"/>
            </a:gdLst>
            <a:ahLst/>
            <a:cxnLst>
              <a:cxn ang="0">
                <a:pos x="T0" y="T1"/>
              </a:cxn>
              <a:cxn ang="0">
                <a:pos x="T2" y="T3"/>
              </a:cxn>
              <a:cxn ang="0">
                <a:pos x="T4" y="T5"/>
              </a:cxn>
            </a:cxnLst>
            <a:rect l="0" t="0" r="r" b="b"/>
            <a:pathLst>
              <a:path w="43200" h="42133" fill="none" extrusionOk="0">
                <a:moveTo>
                  <a:pt x="28303" y="-1"/>
                </a:moveTo>
                <a:cubicBezTo>
                  <a:pt x="37188" y="2900"/>
                  <a:pt x="43200" y="11186"/>
                  <a:pt x="43200" y="20533"/>
                </a:cubicBezTo>
                <a:cubicBezTo>
                  <a:pt x="43200" y="32462"/>
                  <a:pt x="33529" y="42133"/>
                  <a:pt x="21600" y="42133"/>
                </a:cubicBezTo>
                <a:cubicBezTo>
                  <a:pt x="9670" y="42133"/>
                  <a:pt x="0" y="32462"/>
                  <a:pt x="0" y="20533"/>
                </a:cubicBezTo>
                <a:cubicBezTo>
                  <a:pt x="-1" y="15945"/>
                  <a:pt x="1460" y="11477"/>
                  <a:pt x="4169" y="7775"/>
                </a:cubicBezTo>
              </a:path>
              <a:path w="43200" h="42133" stroke="0" extrusionOk="0">
                <a:moveTo>
                  <a:pt x="28303" y="-1"/>
                </a:moveTo>
                <a:cubicBezTo>
                  <a:pt x="37188" y="2900"/>
                  <a:pt x="43200" y="11186"/>
                  <a:pt x="43200" y="20533"/>
                </a:cubicBezTo>
                <a:cubicBezTo>
                  <a:pt x="43200" y="32462"/>
                  <a:pt x="33529" y="42133"/>
                  <a:pt x="21600" y="42133"/>
                </a:cubicBezTo>
                <a:cubicBezTo>
                  <a:pt x="9670" y="42133"/>
                  <a:pt x="0" y="32462"/>
                  <a:pt x="0" y="20533"/>
                </a:cubicBezTo>
                <a:cubicBezTo>
                  <a:pt x="-1" y="15945"/>
                  <a:pt x="1460" y="11477"/>
                  <a:pt x="4169" y="7775"/>
                </a:cubicBezTo>
                <a:lnTo>
                  <a:pt x="21600" y="20533"/>
                </a:lnTo>
                <a:close/>
              </a:path>
            </a:pathLst>
          </a:cu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49" name="Arc 25"/>
          <p:cNvSpPr>
            <a:spLocks/>
          </p:cNvSpPr>
          <p:nvPr/>
        </p:nvSpPr>
        <p:spPr bwMode="auto">
          <a:xfrm>
            <a:off x="177800" y="4940300"/>
            <a:ext cx="576263" cy="142875"/>
          </a:xfrm>
          <a:custGeom>
            <a:avLst/>
            <a:gdLst>
              <a:gd name="G0" fmla="+- 21600 0 0"/>
              <a:gd name="G1" fmla="+- 20533 0 0"/>
              <a:gd name="G2" fmla="+- 21600 0 0"/>
              <a:gd name="T0" fmla="*/ 28303 w 43200"/>
              <a:gd name="T1" fmla="*/ 0 h 42133"/>
              <a:gd name="T2" fmla="*/ 4170 w 43200"/>
              <a:gd name="T3" fmla="*/ 7776 h 42133"/>
              <a:gd name="T4" fmla="*/ 21600 w 43200"/>
              <a:gd name="T5" fmla="*/ 20533 h 42133"/>
            </a:gdLst>
            <a:ahLst/>
            <a:cxnLst>
              <a:cxn ang="0">
                <a:pos x="T0" y="T1"/>
              </a:cxn>
              <a:cxn ang="0">
                <a:pos x="T2" y="T3"/>
              </a:cxn>
              <a:cxn ang="0">
                <a:pos x="T4" y="T5"/>
              </a:cxn>
            </a:cxnLst>
            <a:rect l="0" t="0" r="r" b="b"/>
            <a:pathLst>
              <a:path w="43200" h="42133" fill="none" extrusionOk="0">
                <a:moveTo>
                  <a:pt x="28303" y="-1"/>
                </a:moveTo>
                <a:cubicBezTo>
                  <a:pt x="37188" y="2900"/>
                  <a:pt x="43200" y="11186"/>
                  <a:pt x="43200" y="20533"/>
                </a:cubicBezTo>
                <a:cubicBezTo>
                  <a:pt x="43200" y="32462"/>
                  <a:pt x="33529" y="42133"/>
                  <a:pt x="21600" y="42133"/>
                </a:cubicBezTo>
                <a:cubicBezTo>
                  <a:pt x="9670" y="42133"/>
                  <a:pt x="0" y="32462"/>
                  <a:pt x="0" y="20533"/>
                </a:cubicBezTo>
                <a:cubicBezTo>
                  <a:pt x="-1" y="15945"/>
                  <a:pt x="1460" y="11477"/>
                  <a:pt x="4169" y="7775"/>
                </a:cubicBezTo>
              </a:path>
              <a:path w="43200" h="42133" stroke="0" extrusionOk="0">
                <a:moveTo>
                  <a:pt x="28303" y="-1"/>
                </a:moveTo>
                <a:cubicBezTo>
                  <a:pt x="37188" y="2900"/>
                  <a:pt x="43200" y="11186"/>
                  <a:pt x="43200" y="20533"/>
                </a:cubicBezTo>
                <a:cubicBezTo>
                  <a:pt x="43200" y="32462"/>
                  <a:pt x="33529" y="42133"/>
                  <a:pt x="21600" y="42133"/>
                </a:cubicBezTo>
                <a:cubicBezTo>
                  <a:pt x="9670" y="42133"/>
                  <a:pt x="0" y="32462"/>
                  <a:pt x="0" y="20533"/>
                </a:cubicBezTo>
                <a:cubicBezTo>
                  <a:pt x="-1" y="15945"/>
                  <a:pt x="1460" y="11477"/>
                  <a:pt x="4169" y="7775"/>
                </a:cubicBezTo>
                <a:lnTo>
                  <a:pt x="21600" y="20533"/>
                </a:lnTo>
                <a:close/>
              </a:path>
            </a:pathLst>
          </a:cu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50" name="Arc 26"/>
          <p:cNvSpPr>
            <a:spLocks/>
          </p:cNvSpPr>
          <p:nvPr/>
        </p:nvSpPr>
        <p:spPr bwMode="auto">
          <a:xfrm>
            <a:off x="106363" y="4506913"/>
            <a:ext cx="719137" cy="144462"/>
          </a:xfrm>
          <a:custGeom>
            <a:avLst/>
            <a:gdLst>
              <a:gd name="G0" fmla="+- 21600 0 0"/>
              <a:gd name="G1" fmla="+- 20533 0 0"/>
              <a:gd name="G2" fmla="+- 21600 0 0"/>
              <a:gd name="T0" fmla="*/ 28303 w 43200"/>
              <a:gd name="T1" fmla="*/ 0 h 42133"/>
              <a:gd name="T2" fmla="*/ 4170 w 43200"/>
              <a:gd name="T3" fmla="*/ 7776 h 42133"/>
              <a:gd name="T4" fmla="*/ 21600 w 43200"/>
              <a:gd name="T5" fmla="*/ 20533 h 42133"/>
            </a:gdLst>
            <a:ahLst/>
            <a:cxnLst>
              <a:cxn ang="0">
                <a:pos x="T0" y="T1"/>
              </a:cxn>
              <a:cxn ang="0">
                <a:pos x="T2" y="T3"/>
              </a:cxn>
              <a:cxn ang="0">
                <a:pos x="T4" y="T5"/>
              </a:cxn>
            </a:cxnLst>
            <a:rect l="0" t="0" r="r" b="b"/>
            <a:pathLst>
              <a:path w="43200" h="42133" fill="none" extrusionOk="0">
                <a:moveTo>
                  <a:pt x="28303" y="-1"/>
                </a:moveTo>
                <a:cubicBezTo>
                  <a:pt x="37188" y="2900"/>
                  <a:pt x="43200" y="11186"/>
                  <a:pt x="43200" y="20533"/>
                </a:cubicBezTo>
                <a:cubicBezTo>
                  <a:pt x="43200" y="32462"/>
                  <a:pt x="33529" y="42133"/>
                  <a:pt x="21600" y="42133"/>
                </a:cubicBezTo>
                <a:cubicBezTo>
                  <a:pt x="9670" y="42133"/>
                  <a:pt x="0" y="32462"/>
                  <a:pt x="0" y="20533"/>
                </a:cubicBezTo>
                <a:cubicBezTo>
                  <a:pt x="-1" y="15945"/>
                  <a:pt x="1460" y="11477"/>
                  <a:pt x="4169" y="7775"/>
                </a:cubicBezTo>
              </a:path>
              <a:path w="43200" h="42133" stroke="0" extrusionOk="0">
                <a:moveTo>
                  <a:pt x="28303" y="-1"/>
                </a:moveTo>
                <a:cubicBezTo>
                  <a:pt x="37188" y="2900"/>
                  <a:pt x="43200" y="11186"/>
                  <a:pt x="43200" y="20533"/>
                </a:cubicBezTo>
                <a:cubicBezTo>
                  <a:pt x="43200" y="32462"/>
                  <a:pt x="33529" y="42133"/>
                  <a:pt x="21600" y="42133"/>
                </a:cubicBezTo>
                <a:cubicBezTo>
                  <a:pt x="9670" y="42133"/>
                  <a:pt x="0" y="32462"/>
                  <a:pt x="0" y="20533"/>
                </a:cubicBezTo>
                <a:cubicBezTo>
                  <a:pt x="-1" y="15945"/>
                  <a:pt x="1460" y="11477"/>
                  <a:pt x="4169" y="7775"/>
                </a:cubicBezTo>
                <a:lnTo>
                  <a:pt x="21600" y="20533"/>
                </a:lnTo>
                <a:close/>
              </a:path>
            </a:pathLst>
          </a:cu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51" name="AutoShape 27"/>
          <p:cNvSpPr>
            <a:spLocks noChangeArrowheads="1"/>
          </p:cNvSpPr>
          <p:nvPr/>
        </p:nvSpPr>
        <p:spPr bwMode="auto">
          <a:xfrm>
            <a:off x="427038" y="3211513"/>
            <a:ext cx="73025" cy="3500437"/>
          </a:xfrm>
          <a:prstGeom prst="roundRect">
            <a:avLst>
              <a:gd name="adj" fmla="val 50000"/>
            </a:avLst>
          </a:prstGeom>
          <a:solidFill>
            <a:srgbClr val="EAEAEA"/>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52" name="AutoShape 28"/>
          <p:cNvSpPr>
            <a:spLocks noChangeArrowheads="1"/>
          </p:cNvSpPr>
          <p:nvPr/>
        </p:nvSpPr>
        <p:spPr bwMode="auto">
          <a:xfrm flipV="1">
            <a:off x="249238" y="2562225"/>
            <a:ext cx="433387" cy="936625"/>
          </a:xfrm>
          <a:prstGeom prst="triangle">
            <a:avLst>
              <a:gd name="adj" fmla="val 50000"/>
            </a:avLst>
          </a:prstGeom>
          <a:solidFill>
            <a:srgbClr val="EAEAEA"/>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54" name="AutoShape 30"/>
          <p:cNvSpPr>
            <a:spLocks noChangeArrowheads="1"/>
          </p:cNvSpPr>
          <p:nvPr/>
        </p:nvSpPr>
        <p:spPr bwMode="auto">
          <a:xfrm>
            <a:off x="1546225" y="6091238"/>
            <a:ext cx="215900" cy="188912"/>
          </a:xfrm>
          <a:prstGeom prst="parallelogram">
            <a:avLst>
              <a:gd name="adj" fmla="val 28572"/>
            </a:avLst>
          </a:prstGeom>
          <a:solidFill>
            <a:srgbClr val="EAEAEA"/>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55" name="AutoShape 31"/>
          <p:cNvSpPr>
            <a:spLocks noChangeArrowheads="1"/>
          </p:cNvSpPr>
          <p:nvPr/>
        </p:nvSpPr>
        <p:spPr bwMode="auto">
          <a:xfrm>
            <a:off x="1762125" y="6091238"/>
            <a:ext cx="215900" cy="188912"/>
          </a:xfrm>
          <a:prstGeom prst="parallelogram">
            <a:avLst>
              <a:gd name="adj" fmla="val 28572"/>
            </a:avLst>
          </a:prstGeom>
          <a:solidFill>
            <a:srgbClr val="EAEAEA"/>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56" name="AutoShape 32"/>
          <p:cNvSpPr>
            <a:spLocks noChangeArrowheads="1"/>
          </p:cNvSpPr>
          <p:nvPr/>
        </p:nvSpPr>
        <p:spPr bwMode="auto">
          <a:xfrm>
            <a:off x="1978025" y="6091238"/>
            <a:ext cx="215900" cy="188912"/>
          </a:xfrm>
          <a:prstGeom prst="parallelogram">
            <a:avLst>
              <a:gd name="adj" fmla="val 28572"/>
            </a:avLst>
          </a:prstGeom>
          <a:solidFill>
            <a:srgbClr val="EAEAEA"/>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57" name="AutoShape 33"/>
          <p:cNvSpPr>
            <a:spLocks noChangeArrowheads="1"/>
          </p:cNvSpPr>
          <p:nvPr/>
        </p:nvSpPr>
        <p:spPr bwMode="auto">
          <a:xfrm>
            <a:off x="2193925" y="6091238"/>
            <a:ext cx="215900" cy="188912"/>
          </a:xfrm>
          <a:prstGeom prst="parallelogram">
            <a:avLst>
              <a:gd name="adj" fmla="val 28572"/>
            </a:avLst>
          </a:prstGeom>
          <a:solidFill>
            <a:srgbClr val="EAEAEA"/>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58" name="AutoShape 34"/>
          <p:cNvSpPr>
            <a:spLocks noChangeArrowheads="1"/>
          </p:cNvSpPr>
          <p:nvPr/>
        </p:nvSpPr>
        <p:spPr bwMode="auto">
          <a:xfrm>
            <a:off x="2409825" y="6091238"/>
            <a:ext cx="215900" cy="188912"/>
          </a:xfrm>
          <a:prstGeom prst="parallelogram">
            <a:avLst>
              <a:gd name="adj" fmla="val 28572"/>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59" name="AutoShape 35"/>
          <p:cNvSpPr>
            <a:spLocks noChangeArrowheads="1"/>
          </p:cNvSpPr>
          <p:nvPr/>
        </p:nvSpPr>
        <p:spPr bwMode="auto">
          <a:xfrm>
            <a:off x="2625725" y="6091238"/>
            <a:ext cx="215900" cy="188912"/>
          </a:xfrm>
          <a:prstGeom prst="parallelogram">
            <a:avLst>
              <a:gd name="adj" fmla="val 28572"/>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60" name="AutoShape 36"/>
          <p:cNvSpPr>
            <a:spLocks noChangeArrowheads="1"/>
          </p:cNvSpPr>
          <p:nvPr/>
        </p:nvSpPr>
        <p:spPr bwMode="auto">
          <a:xfrm>
            <a:off x="2843213" y="6091238"/>
            <a:ext cx="215900" cy="188912"/>
          </a:xfrm>
          <a:prstGeom prst="parallelogram">
            <a:avLst>
              <a:gd name="adj" fmla="val 28572"/>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61" name="AutoShape 37"/>
          <p:cNvSpPr>
            <a:spLocks noChangeArrowheads="1"/>
          </p:cNvSpPr>
          <p:nvPr/>
        </p:nvSpPr>
        <p:spPr bwMode="auto">
          <a:xfrm>
            <a:off x="3059113" y="6091238"/>
            <a:ext cx="215900" cy="188912"/>
          </a:xfrm>
          <a:prstGeom prst="parallelogram">
            <a:avLst>
              <a:gd name="adj" fmla="val 28572"/>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62" name="AutoShape 38"/>
          <p:cNvSpPr>
            <a:spLocks noChangeArrowheads="1"/>
          </p:cNvSpPr>
          <p:nvPr/>
        </p:nvSpPr>
        <p:spPr bwMode="auto">
          <a:xfrm>
            <a:off x="3275013" y="6091238"/>
            <a:ext cx="215900" cy="188912"/>
          </a:xfrm>
          <a:prstGeom prst="parallelogram">
            <a:avLst>
              <a:gd name="adj" fmla="val 28572"/>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63" name="AutoShape 39"/>
          <p:cNvSpPr>
            <a:spLocks noChangeArrowheads="1"/>
          </p:cNvSpPr>
          <p:nvPr/>
        </p:nvSpPr>
        <p:spPr bwMode="auto">
          <a:xfrm>
            <a:off x="3490913" y="6091238"/>
            <a:ext cx="215900" cy="188912"/>
          </a:xfrm>
          <a:prstGeom prst="parallelogram">
            <a:avLst>
              <a:gd name="adj" fmla="val 28572"/>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64" name="AutoShape 40"/>
          <p:cNvSpPr>
            <a:spLocks noChangeArrowheads="1"/>
          </p:cNvSpPr>
          <p:nvPr/>
        </p:nvSpPr>
        <p:spPr bwMode="auto">
          <a:xfrm>
            <a:off x="3706813" y="6091238"/>
            <a:ext cx="215900" cy="188912"/>
          </a:xfrm>
          <a:prstGeom prst="parallelogram">
            <a:avLst>
              <a:gd name="adj" fmla="val 28572"/>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65" name="AutoShape 41"/>
          <p:cNvSpPr>
            <a:spLocks noChangeArrowheads="1"/>
          </p:cNvSpPr>
          <p:nvPr/>
        </p:nvSpPr>
        <p:spPr bwMode="auto">
          <a:xfrm>
            <a:off x="3922713" y="6091238"/>
            <a:ext cx="215900" cy="188912"/>
          </a:xfrm>
          <a:prstGeom prst="parallelogram">
            <a:avLst>
              <a:gd name="adj" fmla="val 28572"/>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66" name="Line 42"/>
          <p:cNvSpPr>
            <a:spLocks noChangeShapeType="1"/>
          </p:cNvSpPr>
          <p:nvPr/>
        </p:nvSpPr>
        <p:spPr bwMode="auto">
          <a:xfrm rot="-5400000">
            <a:off x="7901781" y="4920457"/>
            <a:ext cx="681037" cy="0"/>
          </a:xfrm>
          <a:prstGeom prst="line">
            <a:avLst/>
          </a:prstGeom>
          <a:noFill/>
          <a:ln w="9525">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67" name="Arc 43"/>
          <p:cNvSpPr>
            <a:spLocks/>
          </p:cNvSpPr>
          <p:nvPr/>
        </p:nvSpPr>
        <p:spPr bwMode="auto">
          <a:xfrm rot="-5400000">
            <a:off x="7859712" y="5568951"/>
            <a:ext cx="1266825" cy="1270000"/>
          </a:xfrm>
          <a:custGeom>
            <a:avLst/>
            <a:gdLst>
              <a:gd name="G0" fmla="+- 8324 0 0"/>
              <a:gd name="G1" fmla="+- 21600 0 0"/>
              <a:gd name="G2" fmla="+- 21600 0 0"/>
              <a:gd name="T0" fmla="*/ 0 w 29924"/>
              <a:gd name="T1" fmla="*/ 1668 h 29999"/>
              <a:gd name="T2" fmla="*/ 28224 w 29924"/>
              <a:gd name="T3" fmla="*/ 29999 h 29999"/>
              <a:gd name="T4" fmla="*/ 8324 w 29924"/>
              <a:gd name="T5" fmla="*/ 21600 h 29999"/>
            </a:gdLst>
            <a:ahLst/>
            <a:cxnLst>
              <a:cxn ang="0">
                <a:pos x="T0" y="T1"/>
              </a:cxn>
              <a:cxn ang="0">
                <a:pos x="T2" y="T3"/>
              </a:cxn>
              <a:cxn ang="0">
                <a:pos x="T4" y="T5"/>
              </a:cxn>
            </a:cxnLst>
            <a:rect l="0" t="0" r="r" b="b"/>
            <a:pathLst>
              <a:path w="29924" h="29999" fill="none" extrusionOk="0">
                <a:moveTo>
                  <a:pt x="0" y="1668"/>
                </a:moveTo>
                <a:cubicBezTo>
                  <a:pt x="2637" y="567"/>
                  <a:pt x="5466" y="-1"/>
                  <a:pt x="8324" y="0"/>
                </a:cubicBezTo>
                <a:cubicBezTo>
                  <a:pt x="20253" y="0"/>
                  <a:pt x="29924" y="9670"/>
                  <a:pt x="29924" y="21600"/>
                </a:cubicBezTo>
                <a:cubicBezTo>
                  <a:pt x="29924" y="24485"/>
                  <a:pt x="29346" y="27340"/>
                  <a:pt x="28224" y="29999"/>
                </a:cubicBezTo>
              </a:path>
              <a:path w="29924" h="29999" stroke="0" extrusionOk="0">
                <a:moveTo>
                  <a:pt x="0" y="1668"/>
                </a:moveTo>
                <a:cubicBezTo>
                  <a:pt x="2637" y="567"/>
                  <a:pt x="5466" y="-1"/>
                  <a:pt x="8324" y="0"/>
                </a:cubicBezTo>
                <a:cubicBezTo>
                  <a:pt x="20253" y="0"/>
                  <a:pt x="29924" y="9670"/>
                  <a:pt x="29924" y="21600"/>
                </a:cubicBezTo>
                <a:cubicBezTo>
                  <a:pt x="29924" y="24485"/>
                  <a:pt x="29346" y="27340"/>
                  <a:pt x="28224" y="29999"/>
                </a:cubicBezTo>
                <a:lnTo>
                  <a:pt x="8324" y="21600"/>
                </a:lnTo>
                <a:close/>
              </a:path>
            </a:pathLst>
          </a:cu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68" name="Arc 44"/>
          <p:cNvSpPr>
            <a:spLocks/>
          </p:cNvSpPr>
          <p:nvPr/>
        </p:nvSpPr>
        <p:spPr bwMode="auto">
          <a:xfrm rot="16200000">
            <a:off x="7464425" y="5241925"/>
            <a:ext cx="1198563" cy="1236663"/>
          </a:xfrm>
          <a:custGeom>
            <a:avLst/>
            <a:gdLst>
              <a:gd name="G0" fmla="+- 418 0 0"/>
              <a:gd name="G1" fmla="+- 21600 0 0"/>
              <a:gd name="G2" fmla="+- 21600 0 0"/>
              <a:gd name="T0" fmla="*/ 0 w 20611"/>
              <a:gd name="T1" fmla="*/ 4 h 21600"/>
              <a:gd name="T2" fmla="*/ 20611 w 20611"/>
              <a:gd name="T3" fmla="*/ 13931 h 21600"/>
              <a:gd name="T4" fmla="*/ 418 w 20611"/>
              <a:gd name="T5" fmla="*/ 21600 h 21600"/>
            </a:gdLst>
            <a:ahLst/>
            <a:cxnLst>
              <a:cxn ang="0">
                <a:pos x="T0" y="T1"/>
              </a:cxn>
              <a:cxn ang="0">
                <a:pos x="T2" y="T3"/>
              </a:cxn>
              <a:cxn ang="0">
                <a:pos x="T4" y="T5"/>
              </a:cxn>
            </a:cxnLst>
            <a:rect l="0" t="0" r="r" b="b"/>
            <a:pathLst>
              <a:path w="20611" h="21600" fill="none" extrusionOk="0">
                <a:moveTo>
                  <a:pt x="0" y="4"/>
                </a:moveTo>
                <a:cubicBezTo>
                  <a:pt x="139" y="1"/>
                  <a:pt x="278" y="-1"/>
                  <a:pt x="418" y="0"/>
                </a:cubicBezTo>
                <a:cubicBezTo>
                  <a:pt x="9388" y="0"/>
                  <a:pt x="17425" y="5544"/>
                  <a:pt x="20610" y="13931"/>
                </a:cubicBezTo>
              </a:path>
              <a:path w="20611" h="21600" stroke="0" extrusionOk="0">
                <a:moveTo>
                  <a:pt x="0" y="4"/>
                </a:moveTo>
                <a:cubicBezTo>
                  <a:pt x="139" y="1"/>
                  <a:pt x="278" y="-1"/>
                  <a:pt x="418" y="0"/>
                </a:cubicBezTo>
                <a:cubicBezTo>
                  <a:pt x="9388" y="0"/>
                  <a:pt x="17425" y="5544"/>
                  <a:pt x="20610" y="13931"/>
                </a:cubicBezTo>
                <a:lnTo>
                  <a:pt x="418" y="21600"/>
                </a:lnTo>
                <a:close/>
              </a:path>
            </a:pathLst>
          </a:custGeom>
          <a:noFill/>
          <a:ln w="9525">
            <a:solidFill>
              <a:srgbClr val="C0C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69" name="AutoShape 45"/>
          <p:cNvSpPr>
            <a:spLocks noChangeArrowheads="1"/>
          </p:cNvSpPr>
          <p:nvPr/>
        </p:nvSpPr>
        <p:spPr bwMode="auto">
          <a:xfrm rot="167966836">
            <a:off x="7446963" y="5757863"/>
            <a:ext cx="1293812" cy="1116012"/>
          </a:xfrm>
          <a:custGeom>
            <a:avLst/>
            <a:gdLst>
              <a:gd name="G0" fmla="+- 5610 0 0"/>
              <a:gd name="G1" fmla="+- -6402376 0 0"/>
              <a:gd name="G2" fmla="+- 0 0 -6402376"/>
              <a:gd name="T0" fmla="*/ 0 256 1"/>
              <a:gd name="T1" fmla="*/ 180 256 1"/>
              <a:gd name="G3" fmla="+- -6402376 T0 T1"/>
              <a:gd name="T2" fmla="*/ 0 256 1"/>
              <a:gd name="T3" fmla="*/ 90 256 1"/>
              <a:gd name="G4" fmla="+- -6402376 T2 T3"/>
              <a:gd name="G5" fmla="*/ G4 2 1"/>
              <a:gd name="T4" fmla="*/ 90 256 1"/>
              <a:gd name="T5" fmla="*/ 0 256 1"/>
              <a:gd name="G6" fmla="+- -6402376 T4 T5"/>
              <a:gd name="G7" fmla="*/ G6 2 1"/>
              <a:gd name="G8" fmla="abs -6402376"/>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10"/>
              <a:gd name="G18" fmla="*/ 5610 1 2"/>
              <a:gd name="G19" fmla="+- G18 5400 0"/>
              <a:gd name="G20" fmla="cos G19 -6402376"/>
              <a:gd name="G21" fmla="sin G19 -6402376"/>
              <a:gd name="G22" fmla="+- G20 10800 0"/>
              <a:gd name="G23" fmla="+- G21 10800 0"/>
              <a:gd name="G24" fmla="+- 10800 0 G20"/>
              <a:gd name="G25" fmla="+- 5610 10800 0"/>
              <a:gd name="G26" fmla="?: G9 G17 G25"/>
              <a:gd name="G27" fmla="?: G9 0 21600"/>
              <a:gd name="G28" fmla="cos 10800 -6402376"/>
              <a:gd name="G29" fmla="sin 10800 -6402376"/>
              <a:gd name="G30" fmla="sin 5610 -6402376"/>
              <a:gd name="G31" fmla="+- G28 10800 0"/>
              <a:gd name="G32" fmla="+- G29 10800 0"/>
              <a:gd name="G33" fmla="+- G30 10800 0"/>
              <a:gd name="G34" fmla="?: G4 0 G31"/>
              <a:gd name="G35" fmla="?: -6402376 G34 0"/>
              <a:gd name="G36" fmla="?: G6 G35 G31"/>
              <a:gd name="G37" fmla="+- 21600 0 G36"/>
              <a:gd name="G38" fmla="?: G4 0 G33"/>
              <a:gd name="G39" fmla="?: -6402376 G38 G32"/>
              <a:gd name="G40" fmla="?: G6 G39 0"/>
              <a:gd name="G41" fmla="?: G4 G32 21600"/>
              <a:gd name="G42" fmla="?: G6 G41 G33"/>
              <a:gd name="T12" fmla="*/ 10800 w 21600"/>
              <a:gd name="T13" fmla="*/ 0 h 21600"/>
              <a:gd name="T14" fmla="*/ 9701 w 21600"/>
              <a:gd name="T15" fmla="*/ 2668 h 21600"/>
              <a:gd name="T16" fmla="*/ 10800 w 21600"/>
              <a:gd name="T17" fmla="*/ 5190 h 21600"/>
              <a:gd name="T18" fmla="*/ 11899 w 21600"/>
              <a:gd name="T19" fmla="*/ 266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049" y="5240"/>
                </a:moveTo>
                <a:cubicBezTo>
                  <a:pt x="10297" y="5206"/>
                  <a:pt x="10548" y="5189"/>
                  <a:pt x="10800" y="5190"/>
                </a:cubicBezTo>
                <a:cubicBezTo>
                  <a:pt x="11051" y="5190"/>
                  <a:pt x="11302" y="5206"/>
                  <a:pt x="11550" y="5240"/>
                </a:cubicBezTo>
                <a:lnTo>
                  <a:pt x="12245" y="97"/>
                </a:lnTo>
                <a:cubicBezTo>
                  <a:pt x="11766" y="32"/>
                  <a:pt x="11283" y="-1"/>
                  <a:pt x="10799" y="0"/>
                </a:cubicBezTo>
                <a:cubicBezTo>
                  <a:pt x="10316" y="0"/>
                  <a:pt x="9833" y="32"/>
                  <a:pt x="9354" y="97"/>
                </a:cubicBezTo>
                <a:close/>
              </a:path>
            </a:pathLst>
          </a:custGeom>
          <a:noFill/>
          <a:ln w="952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70" name="AutoShape 46"/>
          <p:cNvSpPr>
            <a:spLocks noChangeArrowheads="1"/>
          </p:cNvSpPr>
          <p:nvPr/>
        </p:nvSpPr>
        <p:spPr bwMode="auto">
          <a:xfrm rot="168781465">
            <a:off x="7488238" y="5640388"/>
            <a:ext cx="1293812" cy="1116012"/>
          </a:xfrm>
          <a:custGeom>
            <a:avLst/>
            <a:gdLst>
              <a:gd name="G0" fmla="+- 5610 0 0"/>
              <a:gd name="G1" fmla="+- -6402376 0 0"/>
              <a:gd name="G2" fmla="+- 0 0 -6402376"/>
              <a:gd name="T0" fmla="*/ 0 256 1"/>
              <a:gd name="T1" fmla="*/ 180 256 1"/>
              <a:gd name="G3" fmla="+- -6402376 T0 T1"/>
              <a:gd name="T2" fmla="*/ 0 256 1"/>
              <a:gd name="T3" fmla="*/ 90 256 1"/>
              <a:gd name="G4" fmla="+- -6402376 T2 T3"/>
              <a:gd name="G5" fmla="*/ G4 2 1"/>
              <a:gd name="T4" fmla="*/ 90 256 1"/>
              <a:gd name="T5" fmla="*/ 0 256 1"/>
              <a:gd name="G6" fmla="+- -6402376 T4 T5"/>
              <a:gd name="G7" fmla="*/ G6 2 1"/>
              <a:gd name="G8" fmla="abs -6402376"/>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10"/>
              <a:gd name="G18" fmla="*/ 5610 1 2"/>
              <a:gd name="G19" fmla="+- G18 5400 0"/>
              <a:gd name="G20" fmla="cos G19 -6402376"/>
              <a:gd name="G21" fmla="sin G19 -6402376"/>
              <a:gd name="G22" fmla="+- G20 10800 0"/>
              <a:gd name="G23" fmla="+- G21 10800 0"/>
              <a:gd name="G24" fmla="+- 10800 0 G20"/>
              <a:gd name="G25" fmla="+- 5610 10800 0"/>
              <a:gd name="G26" fmla="?: G9 G17 G25"/>
              <a:gd name="G27" fmla="?: G9 0 21600"/>
              <a:gd name="G28" fmla="cos 10800 -6402376"/>
              <a:gd name="G29" fmla="sin 10800 -6402376"/>
              <a:gd name="G30" fmla="sin 5610 -6402376"/>
              <a:gd name="G31" fmla="+- G28 10800 0"/>
              <a:gd name="G32" fmla="+- G29 10800 0"/>
              <a:gd name="G33" fmla="+- G30 10800 0"/>
              <a:gd name="G34" fmla="?: G4 0 G31"/>
              <a:gd name="G35" fmla="?: -6402376 G34 0"/>
              <a:gd name="G36" fmla="?: G6 G35 G31"/>
              <a:gd name="G37" fmla="+- 21600 0 G36"/>
              <a:gd name="G38" fmla="?: G4 0 G33"/>
              <a:gd name="G39" fmla="?: -6402376 G38 G32"/>
              <a:gd name="G40" fmla="?: G6 G39 0"/>
              <a:gd name="G41" fmla="?: G4 G32 21600"/>
              <a:gd name="G42" fmla="?: G6 G41 G33"/>
              <a:gd name="T12" fmla="*/ 10800 w 21600"/>
              <a:gd name="T13" fmla="*/ 0 h 21600"/>
              <a:gd name="T14" fmla="*/ 9701 w 21600"/>
              <a:gd name="T15" fmla="*/ 2668 h 21600"/>
              <a:gd name="T16" fmla="*/ 10800 w 21600"/>
              <a:gd name="T17" fmla="*/ 5190 h 21600"/>
              <a:gd name="T18" fmla="*/ 11899 w 21600"/>
              <a:gd name="T19" fmla="*/ 266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049" y="5240"/>
                </a:moveTo>
                <a:cubicBezTo>
                  <a:pt x="10297" y="5206"/>
                  <a:pt x="10548" y="5189"/>
                  <a:pt x="10800" y="5190"/>
                </a:cubicBezTo>
                <a:cubicBezTo>
                  <a:pt x="11051" y="5190"/>
                  <a:pt x="11302" y="5206"/>
                  <a:pt x="11550" y="5240"/>
                </a:cubicBezTo>
                <a:lnTo>
                  <a:pt x="12245" y="97"/>
                </a:lnTo>
                <a:cubicBezTo>
                  <a:pt x="11766" y="32"/>
                  <a:pt x="11283" y="-1"/>
                  <a:pt x="10799" y="0"/>
                </a:cubicBezTo>
                <a:cubicBezTo>
                  <a:pt x="10316" y="0"/>
                  <a:pt x="9833" y="32"/>
                  <a:pt x="9354" y="97"/>
                </a:cubicBezTo>
                <a:close/>
              </a:path>
            </a:pathLst>
          </a:custGeom>
          <a:noFill/>
          <a:ln w="952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71" name="AutoShape 47"/>
          <p:cNvSpPr>
            <a:spLocks noChangeArrowheads="1"/>
          </p:cNvSpPr>
          <p:nvPr/>
        </p:nvSpPr>
        <p:spPr bwMode="auto">
          <a:xfrm rot="191053140">
            <a:off x="7554913" y="5513388"/>
            <a:ext cx="1293812" cy="1116012"/>
          </a:xfrm>
          <a:custGeom>
            <a:avLst/>
            <a:gdLst>
              <a:gd name="G0" fmla="+- 5610 0 0"/>
              <a:gd name="G1" fmla="+- -6402376 0 0"/>
              <a:gd name="G2" fmla="+- 0 0 -6402376"/>
              <a:gd name="T0" fmla="*/ 0 256 1"/>
              <a:gd name="T1" fmla="*/ 180 256 1"/>
              <a:gd name="G3" fmla="+- -6402376 T0 T1"/>
              <a:gd name="T2" fmla="*/ 0 256 1"/>
              <a:gd name="T3" fmla="*/ 90 256 1"/>
              <a:gd name="G4" fmla="+- -6402376 T2 T3"/>
              <a:gd name="G5" fmla="*/ G4 2 1"/>
              <a:gd name="T4" fmla="*/ 90 256 1"/>
              <a:gd name="T5" fmla="*/ 0 256 1"/>
              <a:gd name="G6" fmla="+- -6402376 T4 T5"/>
              <a:gd name="G7" fmla="*/ G6 2 1"/>
              <a:gd name="G8" fmla="abs -6402376"/>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10"/>
              <a:gd name="G18" fmla="*/ 5610 1 2"/>
              <a:gd name="G19" fmla="+- G18 5400 0"/>
              <a:gd name="G20" fmla="cos G19 -6402376"/>
              <a:gd name="G21" fmla="sin G19 -6402376"/>
              <a:gd name="G22" fmla="+- G20 10800 0"/>
              <a:gd name="G23" fmla="+- G21 10800 0"/>
              <a:gd name="G24" fmla="+- 10800 0 G20"/>
              <a:gd name="G25" fmla="+- 5610 10800 0"/>
              <a:gd name="G26" fmla="?: G9 G17 G25"/>
              <a:gd name="G27" fmla="?: G9 0 21600"/>
              <a:gd name="G28" fmla="cos 10800 -6402376"/>
              <a:gd name="G29" fmla="sin 10800 -6402376"/>
              <a:gd name="G30" fmla="sin 5610 -6402376"/>
              <a:gd name="G31" fmla="+- G28 10800 0"/>
              <a:gd name="G32" fmla="+- G29 10800 0"/>
              <a:gd name="G33" fmla="+- G30 10800 0"/>
              <a:gd name="G34" fmla="?: G4 0 G31"/>
              <a:gd name="G35" fmla="?: -6402376 G34 0"/>
              <a:gd name="G36" fmla="?: G6 G35 G31"/>
              <a:gd name="G37" fmla="+- 21600 0 G36"/>
              <a:gd name="G38" fmla="?: G4 0 G33"/>
              <a:gd name="G39" fmla="?: -6402376 G38 G32"/>
              <a:gd name="G40" fmla="?: G6 G39 0"/>
              <a:gd name="G41" fmla="?: G4 G32 21600"/>
              <a:gd name="G42" fmla="?: G6 G41 G33"/>
              <a:gd name="T12" fmla="*/ 10800 w 21600"/>
              <a:gd name="T13" fmla="*/ 0 h 21600"/>
              <a:gd name="T14" fmla="*/ 9701 w 21600"/>
              <a:gd name="T15" fmla="*/ 2668 h 21600"/>
              <a:gd name="T16" fmla="*/ 10800 w 21600"/>
              <a:gd name="T17" fmla="*/ 5190 h 21600"/>
              <a:gd name="T18" fmla="*/ 11899 w 21600"/>
              <a:gd name="T19" fmla="*/ 266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049" y="5240"/>
                </a:moveTo>
                <a:cubicBezTo>
                  <a:pt x="10297" y="5206"/>
                  <a:pt x="10548" y="5189"/>
                  <a:pt x="10800" y="5190"/>
                </a:cubicBezTo>
                <a:cubicBezTo>
                  <a:pt x="11051" y="5190"/>
                  <a:pt x="11302" y="5206"/>
                  <a:pt x="11550" y="5240"/>
                </a:cubicBezTo>
                <a:lnTo>
                  <a:pt x="12245" y="97"/>
                </a:lnTo>
                <a:cubicBezTo>
                  <a:pt x="11766" y="32"/>
                  <a:pt x="11283" y="-1"/>
                  <a:pt x="10799" y="0"/>
                </a:cubicBezTo>
                <a:cubicBezTo>
                  <a:pt x="10316" y="0"/>
                  <a:pt x="9833" y="32"/>
                  <a:pt x="9354" y="97"/>
                </a:cubicBezTo>
                <a:close/>
              </a:path>
            </a:pathLst>
          </a:custGeom>
          <a:noFill/>
          <a:ln w="952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72" name="AutoShape 48"/>
          <p:cNvSpPr>
            <a:spLocks noChangeArrowheads="1"/>
          </p:cNvSpPr>
          <p:nvPr/>
        </p:nvSpPr>
        <p:spPr bwMode="auto">
          <a:xfrm rot="191775498">
            <a:off x="7645400" y="5407025"/>
            <a:ext cx="1293813" cy="1116013"/>
          </a:xfrm>
          <a:custGeom>
            <a:avLst/>
            <a:gdLst>
              <a:gd name="G0" fmla="+- 5610 0 0"/>
              <a:gd name="G1" fmla="+- -6402376 0 0"/>
              <a:gd name="G2" fmla="+- 0 0 -6402376"/>
              <a:gd name="T0" fmla="*/ 0 256 1"/>
              <a:gd name="T1" fmla="*/ 180 256 1"/>
              <a:gd name="G3" fmla="+- -6402376 T0 T1"/>
              <a:gd name="T2" fmla="*/ 0 256 1"/>
              <a:gd name="T3" fmla="*/ 90 256 1"/>
              <a:gd name="G4" fmla="+- -6402376 T2 T3"/>
              <a:gd name="G5" fmla="*/ G4 2 1"/>
              <a:gd name="T4" fmla="*/ 90 256 1"/>
              <a:gd name="T5" fmla="*/ 0 256 1"/>
              <a:gd name="G6" fmla="+- -6402376 T4 T5"/>
              <a:gd name="G7" fmla="*/ G6 2 1"/>
              <a:gd name="G8" fmla="abs -6402376"/>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10"/>
              <a:gd name="G18" fmla="*/ 5610 1 2"/>
              <a:gd name="G19" fmla="+- G18 5400 0"/>
              <a:gd name="G20" fmla="cos G19 -6402376"/>
              <a:gd name="G21" fmla="sin G19 -6402376"/>
              <a:gd name="G22" fmla="+- G20 10800 0"/>
              <a:gd name="G23" fmla="+- G21 10800 0"/>
              <a:gd name="G24" fmla="+- 10800 0 G20"/>
              <a:gd name="G25" fmla="+- 5610 10800 0"/>
              <a:gd name="G26" fmla="?: G9 G17 G25"/>
              <a:gd name="G27" fmla="?: G9 0 21600"/>
              <a:gd name="G28" fmla="cos 10800 -6402376"/>
              <a:gd name="G29" fmla="sin 10800 -6402376"/>
              <a:gd name="G30" fmla="sin 5610 -6402376"/>
              <a:gd name="G31" fmla="+- G28 10800 0"/>
              <a:gd name="G32" fmla="+- G29 10800 0"/>
              <a:gd name="G33" fmla="+- G30 10800 0"/>
              <a:gd name="G34" fmla="?: G4 0 G31"/>
              <a:gd name="G35" fmla="?: -6402376 G34 0"/>
              <a:gd name="G36" fmla="?: G6 G35 G31"/>
              <a:gd name="G37" fmla="+- 21600 0 G36"/>
              <a:gd name="G38" fmla="?: G4 0 G33"/>
              <a:gd name="G39" fmla="?: -6402376 G38 G32"/>
              <a:gd name="G40" fmla="?: G6 G39 0"/>
              <a:gd name="G41" fmla="?: G4 G32 21600"/>
              <a:gd name="G42" fmla="?: G6 G41 G33"/>
              <a:gd name="T12" fmla="*/ 10800 w 21600"/>
              <a:gd name="T13" fmla="*/ 0 h 21600"/>
              <a:gd name="T14" fmla="*/ 9701 w 21600"/>
              <a:gd name="T15" fmla="*/ 2668 h 21600"/>
              <a:gd name="T16" fmla="*/ 10800 w 21600"/>
              <a:gd name="T17" fmla="*/ 5190 h 21600"/>
              <a:gd name="T18" fmla="*/ 11899 w 21600"/>
              <a:gd name="T19" fmla="*/ 266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049" y="5240"/>
                </a:moveTo>
                <a:cubicBezTo>
                  <a:pt x="10297" y="5206"/>
                  <a:pt x="10548" y="5189"/>
                  <a:pt x="10800" y="5190"/>
                </a:cubicBezTo>
                <a:cubicBezTo>
                  <a:pt x="11051" y="5190"/>
                  <a:pt x="11302" y="5206"/>
                  <a:pt x="11550" y="5240"/>
                </a:cubicBezTo>
                <a:lnTo>
                  <a:pt x="12245" y="97"/>
                </a:lnTo>
                <a:cubicBezTo>
                  <a:pt x="11766" y="32"/>
                  <a:pt x="11283" y="-1"/>
                  <a:pt x="10799" y="0"/>
                </a:cubicBezTo>
                <a:cubicBezTo>
                  <a:pt x="10316" y="0"/>
                  <a:pt x="9833" y="32"/>
                  <a:pt x="9354" y="97"/>
                </a:cubicBezTo>
                <a:close/>
              </a:path>
            </a:pathLst>
          </a:custGeom>
          <a:noFill/>
          <a:ln w="952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73" name="AutoShape 49"/>
          <p:cNvSpPr>
            <a:spLocks noChangeArrowheads="1"/>
          </p:cNvSpPr>
          <p:nvPr/>
        </p:nvSpPr>
        <p:spPr bwMode="auto">
          <a:xfrm rot="192582495">
            <a:off x="7747000" y="5316538"/>
            <a:ext cx="1293813" cy="1116012"/>
          </a:xfrm>
          <a:custGeom>
            <a:avLst/>
            <a:gdLst>
              <a:gd name="G0" fmla="+- 5610 0 0"/>
              <a:gd name="G1" fmla="+- -6402376 0 0"/>
              <a:gd name="G2" fmla="+- 0 0 -6402376"/>
              <a:gd name="T0" fmla="*/ 0 256 1"/>
              <a:gd name="T1" fmla="*/ 180 256 1"/>
              <a:gd name="G3" fmla="+- -6402376 T0 T1"/>
              <a:gd name="T2" fmla="*/ 0 256 1"/>
              <a:gd name="T3" fmla="*/ 90 256 1"/>
              <a:gd name="G4" fmla="+- -6402376 T2 T3"/>
              <a:gd name="G5" fmla="*/ G4 2 1"/>
              <a:gd name="T4" fmla="*/ 90 256 1"/>
              <a:gd name="T5" fmla="*/ 0 256 1"/>
              <a:gd name="G6" fmla="+- -6402376 T4 T5"/>
              <a:gd name="G7" fmla="*/ G6 2 1"/>
              <a:gd name="G8" fmla="abs -6402376"/>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10"/>
              <a:gd name="G18" fmla="*/ 5610 1 2"/>
              <a:gd name="G19" fmla="+- G18 5400 0"/>
              <a:gd name="G20" fmla="cos G19 -6402376"/>
              <a:gd name="G21" fmla="sin G19 -6402376"/>
              <a:gd name="G22" fmla="+- G20 10800 0"/>
              <a:gd name="G23" fmla="+- G21 10800 0"/>
              <a:gd name="G24" fmla="+- 10800 0 G20"/>
              <a:gd name="G25" fmla="+- 5610 10800 0"/>
              <a:gd name="G26" fmla="?: G9 G17 G25"/>
              <a:gd name="G27" fmla="?: G9 0 21600"/>
              <a:gd name="G28" fmla="cos 10800 -6402376"/>
              <a:gd name="G29" fmla="sin 10800 -6402376"/>
              <a:gd name="G30" fmla="sin 5610 -6402376"/>
              <a:gd name="G31" fmla="+- G28 10800 0"/>
              <a:gd name="G32" fmla="+- G29 10800 0"/>
              <a:gd name="G33" fmla="+- G30 10800 0"/>
              <a:gd name="G34" fmla="?: G4 0 G31"/>
              <a:gd name="G35" fmla="?: -6402376 G34 0"/>
              <a:gd name="G36" fmla="?: G6 G35 G31"/>
              <a:gd name="G37" fmla="+- 21600 0 G36"/>
              <a:gd name="G38" fmla="?: G4 0 G33"/>
              <a:gd name="G39" fmla="?: -6402376 G38 G32"/>
              <a:gd name="G40" fmla="?: G6 G39 0"/>
              <a:gd name="G41" fmla="?: G4 G32 21600"/>
              <a:gd name="G42" fmla="?: G6 G41 G33"/>
              <a:gd name="T12" fmla="*/ 10800 w 21600"/>
              <a:gd name="T13" fmla="*/ 0 h 21600"/>
              <a:gd name="T14" fmla="*/ 9701 w 21600"/>
              <a:gd name="T15" fmla="*/ 2668 h 21600"/>
              <a:gd name="T16" fmla="*/ 10800 w 21600"/>
              <a:gd name="T17" fmla="*/ 5190 h 21600"/>
              <a:gd name="T18" fmla="*/ 11899 w 21600"/>
              <a:gd name="T19" fmla="*/ 266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049" y="5240"/>
                </a:moveTo>
                <a:cubicBezTo>
                  <a:pt x="10297" y="5206"/>
                  <a:pt x="10548" y="5189"/>
                  <a:pt x="10800" y="5190"/>
                </a:cubicBezTo>
                <a:cubicBezTo>
                  <a:pt x="11051" y="5190"/>
                  <a:pt x="11302" y="5206"/>
                  <a:pt x="11550" y="5240"/>
                </a:cubicBezTo>
                <a:lnTo>
                  <a:pt x="12245" y="97"/>
                </a:lnTo>
                <a:cubicBezTo>
                  <a:pt x="11766" y="32"/>
                  <a:pt x="11283" y="-1"/>
                  <a:pt x="10799" y="0"/>
                </a:cubicBezTo>
                <a:cubicBezTo>
                  <a:pt x="10316" y="0"/>
                  <a:pt x="9833" y="32"/>
                  <a:pt x="9354" y="97"/>
                </a:cubicBezTo>
                <a:close/>
              </a:path>
            </a:pathLst>
          </a:custGeom>
          <a:noFill/>
          <a:ln w="952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74" name="Line 50"/>
          <p:cNvSpPr>
            <a:spLocks noChangeShapeType="1"/>
          </p:cNvSpPr>
          <p:nvPr/>
        </p:nvSpPr>
        <p:spPr bwMode="auto">
          <a:xfrm>
            <a:off x="9034463" y="1985963"/>
            <a:ext cx="0" cy="3313112"/>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75" name="Line 51"/>
          <p:cNvSpPr>
            <a:spLocks noChangeShapeType="1"/>
          </p:cNvSpPr>
          <p:nvPr/>
        </p:nvSpPr>
        <p:spPr bwMode="auto">
          <a:xfrm>
            <a:off x="8816975" y="2201863"/>
            <a:ext cx="0" cy="3313112"/>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76" name="Line 52"/>
          <p:cNvSpPr>
            <a:spLocks noChangeShapeType="1"/>
          </p:cNvSpPr>
          <p:nvPr/>
        </p:nvSpPr>
        <p:spPr bwMode="auto">
          <a:xfrm flipH="1">
            <a:off x="7445375" y="6453188"/>
            <a:ext cx="0" cy="404812"/>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77" name="Line 53"/>
          <p:cNvSpPr>
            <a:spLocks noChangeShapeType="1"/>
          </p:cNvSpPr>
          <p:nvPr/>
        </p:nvSpPr>
        <p:spPr bwMode="auto">
          <a:xfrm>
            <a:off x="8961438" y="2274888"/>
            <a:ext cx="7302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78" name="Line 54"/>
          <p:cNvSpPr>
            <a:spLocks noChangeShapeType="1"/>
          </p:cNvSpPr>
          <p:nvPr/>
        </p:nvSpPr>
        <p:spPr bwMode="auto">
          <a:xfrm>
            <a:off x="8961438" y="2706688"/>
            <a:ext cx="7302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79" name="Line 55"/>
          <p:cNvSpPr>
            <a:spLocks noChangeShapeType="1"/>
          </p:cNvSpPr>
          <p:nvPr/>
        </p:nvSpPr>
        <p:spPr bwMode="auto">
          <a:xfrm>
            <a:off x="8961438" y="3138488"/>
            <a:ext cx="7302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80" name="Line 56"/>
          <p:cNvSpPr>
            <a:spLocks noChangeShapeType="1"/>
          </p:cNvSpPr>
          <p:nvPr/>
        </p:nvSpPr>
        <p:spPr bwMode="auto">
          <a:xfrm>
            <a:off x="8961438" y="3570288"/>
            <a:ext cx="7302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81" name="Line 57"/>
          <p:cNvSpPr>
            <a:spLocks noChangeShapeType="1"/>
          </p:cNvSpPr>
          <p:nvPr/>
        </p:nvSpPr>
        <p:spPr bwMode="auto">
          <a:xfrm>
            <a:off x="8961438" y="4002088"/>
            <a:ext cx="7302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82" name="Line 58"/>
          <p:cNvSpPr>
            <a:spLocks noChangeShapeType="1"/>
          </p:cNvSpPr>
          <p:nvPr/>
        </p:nvSpPr>
        <p:spPr bwMode="auto">
          <a:xfrm>
            <a:off x="8961438" y="4435475"/>
            <a:ext cx="7302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83" name="Line 59"/>
          <p:cNvSpPr>
            <a:spLocks noChangeShapeType="1"/>
          </p:cNvSpPr>
          <p:nvPr/>
        </p:nvSpPr>
        <p:spPr bwMode="auto">
          <a:xfrm>
            <a:off x="8961438" y="4867275"/>
            <a:ext cx="7302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84" name="Line 60"/>
          <p:cNvSpPr>
            <a:spLocks noChangeShapeType="1"/>
          </p:cNvSpPr>
          <p:nvPr/>
        </p:nvSpPr>
        <p:spPr bwMode="auto">
          <a:xfrm>
            <a:off x="8961438" y="2490788"/>
            <a:ext cx="7302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85" name="Line 61"/>
          <p:cNvSpPr>
            <a:spLocks noChangeShapeType="1"/>
          </p:cNvSpPr>
          <p:nvPr/>
        </p:nvSpPr>
        <p:spPr bwMode="auto">
          <a:xfrm>
            <a:off x="8961438" y="2922588"/>
            <a:ext cx="7302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86" name="Line 62"/>
          <p:cNvSpPr>
            <a:spLocks noChangeShapeType="1"/>
          </p:cNvSpPr>
          <p:nvPr/>
        </p:nvSpPr>
        <p:spPr bwMode="auto">
          <a:xfrm>
            <a:off x="8961438" y="3354388"/>
            <a:ext cx="7302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87" name="Line 63"/>
          <p:cNvSpPr>
            <a:spLocks noChangeShapeType="1"/>
          </p:cNvSpPr>
          <p:nvPr/>
        </p:nvSpPr>
        <p:spPr bwMode="auto">
          <a:xfrm>
            <a:off x="8961438" y="3786188"/>
            <a:ext cx="7302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88" name="Line 64"/>
          <p:cNvSpPr>
            <a:spLocks noChangeShapeType="1"/>
          </p:cNvSpPr>
          <p:nvPr/>
        </p:nvSpPr>
        <p:spPr bwMode="auto">
          <a:xfrm>
            <a:off x="8961438" y="4217988"/>
            <a:ext cx="7302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89" name="Line 65"/>
          <p:cNvSpPr>
            <a:spLocks noChangeShapeType="1"/>
          </p:cNvSpPr>
          <p:nvPr/>
        </p:nvSpPr>
        <p:spPr bwMode="auto">
          <a:xfrm>
            <a:off x="8961438" y="4651375"/>
            <a:ext cx="7302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90" name="Line 66"/>
          <p:cNvSpPr>
            <a:spLocks noChangeShapeType="1"/>
          </p:cNvSpPr>
          <p:nvPr/>
        </p:nvSpPr>
        <p:spPr bwMode="auto">
          <a:xfrm>
            <a:off x="8816975" y="2346325"/>
            <a:ext cx="144463"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91" name="Line 67"/>
          <p:cNvSpPr>
            <a:spLocks noChangeShapeType="1"/>
          </p:cNvSpPr>
          <p:nvPr/>
        </p:nvSpPr>
        <p:spPr bwMode="auto">
          <a:xfrm>
            <a:off x="8816975" y="2778125"/>
            <a:ext cx="144463"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92" name="Line 68"/>
          <p:cNvSpPr>
            <a:spLocks noChangeShapeType="1"/>
          </p:cNvSpPr>
          <p:nvPr/>
        </p:nvSpPr>
        <p:spPr bwMode="auto">
          <a:xfrm>
            <a:off x="8816975" y="3209925"/>
            <a:ext cx="144463"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93" name="Line 69"/>
          <p:cNvSpPr>
            <a:spLocks noChangeShapeType="1"/>
          </p:cNvSpPr>
          <p:nvPr/>
        </p:nvSpPr>
        <p:spPr bwMode="auto">
          <a:xfrm>
            <a:off x="8816975" y="3643313"/>
            <a:ext cx="144463"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94" name="Line 70"/>
          <p:cNvSpPr>
            <a:spLocks noChangeShapeType="1"/>
          </p:cNvSpPr>
          <p:nvPr/>
        </p:nvSpPr>
        <p:spPr bwMode="auto">
          <a:xfrm>
            <a:off x="8816975" y="4075113"/>
            <a:ext cx="144463"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95" name="Line 71"/>
          <p:cNvSpPr>
            <a:spLocks noChangeShapeType="1"/>
          </p:cNvSpPr>
          <p:nvPr/>
        </p:nvSpPr>
        <p:spPr bwMode="auto">
          <a:xfrm>
            <a:off x="8816975" y="4506913"/>
            <a:ext cx="144463"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96" name="Line 72"/>
          <p:cNvSpPr>
            <a:spLocks noChangeShapeType="1"/>
          </p:cNvSpPr>
          <p:nvPr/>
        </p:nvSpPr>
        <p:spPr bwMode="auto">
          <a:xfrm>
            <a:off x="8816975" y="4938713"/>
            <a:ext cx="144463"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97" name="Line 73"/>
          <p:cNvSpPr>
            <a:spLocks noChangeShapeType="1"/>
          </p:cNvSpPr>
          <p:nvPr/>
        </p:nvSpPr>
        <p:spPr bwMode="auto">
          <a:xfrm>
            <a:off x="8961438" y="5083175"/>
            <a:ext cx="7302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kumimoji="1" sz="4400" kern="12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2pPr>
      <a:lvl3pPr algn="l"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3pPr>
      <a:lvl4pPr algn="l"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4pPr>
      <a:lvl5pPr algn="l"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5pPr>
      <a:lvl6pPr marL="457200" algn="l"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6pPr>
      <a:lvl7pPr marL="914400" algn="l"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7pPr>
      <a:lvl8pPr marL="1371600" algn="l"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8pPr>
      <a:lvl9pPr marL="1828800" algn="l"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757808" y="1988840"/>
            <a:ext cx="7772400" cy="1470025"/>
          </a:xfrm>
        </p:spPr>
        <p:txBody>
          <a:bodyPr/>
          <a:lstStyle/>
          <a:p>
            <a:pPr algn="ctr"/>
            <a:r>
              <a:rPr lang="zh-TW" altLang="en-US" dirty="0" smtClean="0">
                <a:latin typeface="標楷體" panose="03000509000000000000" pitchFamily="65" charset="-120"/>
                <a:ea typeface="標楷體" panose="03000509000000000000" pitchFamily="65" charset="-120"/>
              </a:rPr>
              <a:t>教學原理第五組</a:t>
            </a:r>
            <a:endParaRPr lang="en-US" altLang="ja-JP" dirty="0">
              <a:latin typeface="標楷體" panose="03000509000000000000" pitchFamily="65" charset="-120"/>
              <a:ea typeface="標楷體" panose="03000509000000000000" pitchFamily="65" charset="-120"/>
            </a:endParaRPr>
          </a:p>
        </p:txBody>
      </p:sp>
      <p:sp>
        <p:nvSpPr>
          <p:cNvPr id="8195" name="Rectangle 3"/>
          <p:cNvSpPr>
            <a:spLocks noGrp="1" noChangeArrowheads="1"/>
          </p:cNvSpPr>
          <p:nvPr>
            <p:ph type="subTitle" idx="1"/>
          </p:nvPr>
        </p:nvSpPr>
        <p:spPr>
          <a:xfrm>
            <a:off x="4610864" y="3573016"/>
            <a:ext cx="4464560" cy="2232248"/>
          </a:xfrm>
        </p:spPr>
        <p:txBody>
          <a:bodyPr/>
          <a:lstStyle/>
          <a:p>
            <a:pPr algn="ctr"/>
            <a:r>
              <a:rPr lang="zh-TW" altLang="en-US" sz="2400" dirty="0" smtClean="0">
                <a:latin typeface="標楷體" panose="03000509000000000000" pitchFamily="65" charset="-120"/>
                <a:ea typeface="標楷體" panose="03000509000000000000" pitchFamily="65" charset="-120"/>
              </a:rPr>
              <a:t>組員</a:t>
            </a:r>
            <a:r>
              <a:rPr lang="zh-TW" altLang="en-US" sz="2400" dirty="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徐詩涵</a:t>
            </a:r>
            <a:r>
              <a:rPr lang="en-US" altLang="zh-TW" sz="2400" dirty="0" smtClean="0">
                <a:latin typeface="標楷體" panose="03000509000000000000" pitchFamily="65" charset="-120"/>
                <a:ea typeface="標楷體" panose="03000509000000000000" pitchFamily="65" charset="-120"/>
              </a:rPr>
              <a:t>g045700</a:t>
            </a:r>
          </a:p>
          <a:p>
            <a:pPr algn="ctr"/>
            <a:r>
              <a:rPr lang="zh-TW" altLang="en-US" sz="2400" dirty="0" smtClean="0">
                <a:latin typeface="標楷體" panose="03000509000000000000" pitchFamily="65" charset="-120"/>
                <a:ea typeface="標楷體" panose="03000509000000000000" pitchFamily="65" charset="-120"/>
              </a:rPr>
              <a:t>　　　　何筑鈞</a:t>
            </a:r>
            <a:r>
              <a:rPr lang="en-US" altLang="zh-TW" sz="2400" dirty="0" smtClean="0">
                <a:latin typeface="標楷體" panose="03000509000000000000" pitchFamily="65" charset="-120"/>
                <a:ea typeface="標楷體" panose="03000509000000000000" pitchFamily="65" charset="-120"/>
              </a:rPr>
              <a:t>g04570010</a:t>
            </a:r>
          </a:p>
          <a:p>
            <a:pPr algn="ctr"/>
            <a:r>
              <a:rPr lang="zh-TW" altLang="en-US" sz="2400" dirty="0" smtClean="0">
                <a:latin typeface="標楷體" panose="03000509000000000000" pitchFamily="65" charset="-120"/>
                <a:ea typeface="標楷體" panose="03000509000000000000" pitchFamily="65" charset="-120"/>
              </a:rPr>
              <a:t>        林靖雯</a:t>
            </a:r>
            <a:r>
              <a:rPr lang="en-US" altLang="zh-TW" sz="2400" dirty="0" smtClean="0">
                <a:latin typeface="標楷體" panose="03000509000000000000" pitchFamily="65" charset="-120"/>
                <a:ea typeface="標楷體" panose="03000509000000000000" pitchFamily="65" charset="-120"/>
              </a:rPr>
              <a:t>g05570001</a:t>
            </a:r>
          </a:p>
          <a:p>
            <a:pPr algn="ctr"/>
            <a:r>
              <a:rPr lang="zh-TW" altLang="en-US" sz="2400" dirty="0" smtClean="0">
                <a:latin typeface="標楷體" panose="03000509000000000000" pitchFamily="65" charset="-120"/>
                <a:ea typeface="標楷體" panose="03000509000000000000" pitchFamily="65" charset="-120"/>
              </a:rPr>
              <a:t>        林寶羚</a:t>
            </a:r>
            <a:r>
              <a:rPr lang="en-US" altLang="zh-TW" sz="2400" dirty="0" smtClean="0">
                <a:latin typeface="標楷體" panose="03000509000000000000" pitchFamily="65" charset="-120"/>
                <a:ea typeface="標楷體" panose="03000509000000000000" pitchFamily="65" charset="-120"/>
              </a:rPr>
              <a:t>g03570010</a:t>
            </a:r>
          </a:p>
          <a:p>
            <a:pPr algn="ctr"/>
            <a:r>
              <a:rPr lang="zh-TW" altLang="en-US" sz="2400" dirty="0" smtClean="0">
                <a:latin typeface="標楷體" panose="03000509000000000000" pitchFamily="65" charset="-120"/>
                <a:ea typeface="標楷體" panose="03000509000000000000" pitchFamily="65" charset="-120"/>
              </a:rPr>
              <a:t>        陳怡文</a:t>
            </a:r>
            <a:r>
              <a:rPr lang="en-US" altLang="zh-TW" sz="2400" dirty="0" smtClean="0">
                <a:latin typeface="標楷體" panose="03000509000000000000" pitchFamily="65" charset="-120"/>
                <a:ea typeface="標楷體" panose="03000509000000000000" pitchFamily="65" charset="-120"/>
              </a:rPr>
              <a:t>g05570010</a:t>
            </a:r>
          </a:p>
        </p:txBody>
      </p:sp>
      <p:sp>
        <p:nvSpPr>
          <p:cNvPr id="6" name="Rectangle 3"/>
          <p:cNvSpPr txBox="1">
            <a:spLocks noChangeArrowheads="1"/>
          </p:cNvSpPr>
          <p:nvPr/>
        </p:nvSpPr>
        <p:spPr bwMode="auto">
          <a:xfrm>
            <a:off x="1145720" y="3717032"/>
            <a:ext cx="3456384"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marL="0" indent="0" algn="r" rtl="0" eaLnBrk="1" fontAlgn="base" hangingPunct="1">
              <a:spcBef>
                <a:spcPct val="20000"/>
              </a:spcBef>
              <a:spcAft>
                <a:spcPct val="0"/>
              </a:spcAft>
              <a:buFontTx/>
              <a:buNone/>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TW" altLang="en-US" sz="2400" dirty="0" smtClean="0">
                <a:latin typeface="標楷體" panose="03000509000000000000" pitchFamily="65" charset="-120"/>
                <a:ea typeface="標楷體" panose="03000509000000000000" pitchFamily="65" charset="-120"/>
              </a:rPr>
              <a:t>授課老</a:t>
            </a:r>
            <a:r>
              <a:rPr lang="zh-TW" altLang="en-US" sz="2400" dirty="0">
                <a:latin typeface="標楷體" panose="03000509000000000000" pitchFamily="65" charset="-120"/>
                <a:ea typeface="標楷體" panose="03000509000000000000" pitchFamily="65" charset="-120"/>
              </a:rPr>
              <a:t>師</a:t>
            </a:r>
            <a:r>
              <a:rPr lang="zh-TW" altLang="en-US" sz="2400" dirty="0" smtClean="0">
                <a:latin typeface="標楷體" panose="03000509000000000000" pitchFamily="65" charset="-120"/>
                <a:ea typeface="標楷體" panose="03000509000000000000" pitchFamily="65" charset="-120"/>
              </a:rPr>
              <a:t>：陳黛芬老師</a:t>
            </a:r>
            <a:endParaRPr lang="en-US" altLang="zh-TW" sz="2400" dirty="0" smtClean="0">
              <a:latin typeface="標楷體" panose="03000509000000000000" pitchFamily="65" charset="-120"/>
              <a:ea typeface="標楷體" panose="03000509000000000000" pitchFamily="65" charset="-120"/>
            </a:endParaRPr>
          </a:p>
          <a:p>
            <a:pPr algn="ctr"/>
            <a:endParaRPr lang="en-US" altLang="zh-TW" sz="2400" dirty="0" smtClean="0">
              <a:latin typeface="標楷體" panose="03000509000000000000" pitchFamily="65" charset="-120"/>
              <a:ea typeface="標楷體" panose="03000509000000000000" pitchFamily="65" charset="-120"/>
            </a:endParaRPr>
          </a:p>
        </p:txBody>
      </p:sp>
      <p:sp>
        <p:nvSpPr>
          <p:cNvPr id="2" name="矩形 1"/>
          <p:cNvSpPr/>
          <p:nvPr/>
        </p:nvSpPr>
        <p:spPr>
          <a:xfrm>
            <a:off x="5724128" y="6021288"/>
            <a:ext cx="2997927" cy="461665"/>
          </a:xfrm>
          <a:prstGeom prst="rect">
            <a:avLst/>
          </a:prstGeom>
        </p:spPr>
        <p:txBody>
          <a:bodyPr wrap="square">
            <a:spAutoFit/>
          </a:bodyPr>
          <a:lstStyle/>
          <a:p>
            <a:pPr algn="ctr"/>
            <a:r>
              <a:rPr lang="zh-TW" altLang="en-US" sz="2400" dirty="0" smtClean="0">
                <a:latin typeface="標楷體" panose="03000509000000000000" pitchFamily="65" charset="-120"/>
                <a:ea typeface="標楷體" panose="03000509000000000000" pitchFamily="65" charset="-120"/>
              </a:rPr>
              <a:t>日期</a:t>
            </a:r>
            <a:r>
              <a:rPr lang="en-US" altLang="zh-TW" sz="2400" dirty="0" smtClean="0">
                <a:latin typeface="標楷體" panose="03000509000000000000" pitchFamily="65" charset="-120"/>
                <a:ea typeface="標楷體" panose="03000509000000000000" pitchFamily="65" charset="-120"/>
              </a:rPr>
              <a:t>:106/4/16</a:t>
            </a:r>
            <a:endParaRPr lang="en-US" altLang="zh-TW" sz="2400" dirty="0">
              <a:latin typeface="標楷體" panose="03000509000000000000" pitchFamily="65" charset="-120"/>
              <a:ea typeface="標楷體" panose="03000509000000000000" pitchFamily="65"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latin typeface="標楷體" panose="03000509000000000000" pitchFamily="65" charset="-120"/>
                <a:ea typeface="標楷體" panose="03000509000000000000" pitchFamily="65" charset="-120"/>
              </a:rPr>
              <a:t>第一組</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、就教師專業發展討論，在面對一個新手老師（但擁有極高熱誠的），及一個老手老師（缺乏自省能力），你認為他們最需要上的課程是什麼？你該如何引導他們？</a:t>
            </a:r>
          </a:p>
          <a:p>
            <a:endParaRPr lang="zh-TW" altLang="en-US" sz="2800" dirty="0">
              <a:latin typeface="標楷體" panose="03000509000000000000" pitchFamily="65" charset="-120"/>
              <a:ea typeface="標楷體" panose="03000509000000000000" pitchFamily="65" charset="-120"/>
            </a:endParaRPr>
          </a:p>
          <a:p>
            <a:r>
              <a:rPr lang="en-US" altLang="zh-TW" sz="2800" dirty="0">
                <a:latin typeface="標楷體" panose="03000509000000000000" pitchFamily="65" charset="-120"/>
                <a:ea typeface="標楷體" panose="03000509000000000000" pitchFamily="65" charset="-120"/>
              </a:rPr>
              <a:t>2</a:t>
            </a:r>
            <a:r>
              <a:rPr lang="zh-TW" altLang="en-US" sz="2800" dirty="0">
                <a:latin typeface="標楷體" panose="03000509000000000000" pitchFamily="65" charset="-120"/>
                <a:ea typeface="標楷體" panose="03000509000000000000" pitchFamily="65" charset="-120"/>
              </a:rPr>
              <a:t>、在教師專業標準中，有系統的學習是五項中的一部分，您認為一位教師在上課結束後，需要自費去參加各種不同系統的研習會嗎？為什麼？</a:t>
            </a:r>
            <a:endParaRPr lang="zh-TW" altLang="en-US"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868070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latin typeface="標楷體" panose="03000509000000000000" pitchFamily="65" charset="-120"/>
                <a:ea typeface="標楷體" panose="03000509000000000000" pitchFamily="65" charset="-120"/>
              </a:rPr>
              <a:t>第四組</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endParaRPr lang="zh-TW" altLang="en-US"/>
          </a:p>
        </p:txBody>
      </p:sp>
    </p:spTree>
    <p:extLst>
      <p:ext uri="{BB962C8B-B14F-4D97-AF65-F5344CB8AC3E}">
        <p14:creationId xmlns:p14="http://schemas.microsoft.com/office/powerpoint/2010/main" val="1980488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p:cNvPicPr>
            <a:picLocks noGrp="1" noChangeAspect="1"/>
          </p:cNvPicPr>
          <p:nvPr>
            <p:ph idx="1"/>
          </p:nvPr>
        </p:nvPicPr>
        <p:blipFill>
          <a:blip r:embed="rId2" cstate="print"/>
          <a:stretch>
            <a:fillRect/>
          </a:stretch>
        </p:blipFill>
        <p:spPr>
          <a:xfrm>
            <a:off x="1043608" y="2348880"/>
            <a:ext cx="6984256" cy="3024336"/>
          </a:xfrm>
          <a:prstGeom prst="rect">
            <a:avLst/>
          </a:prstGeom>
        </p:spPr>
      </p:pic>
    </p:spTree>
    <p:extLst>
      <p:ext uri="{BB962C8B-B14F-4D97-AF65-F5344CB8AC3E}">
        <p14:creationId xmlns:p14="http://schemas.microsoft.com/office/powerpoint/2010/main" val="3034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2400" dirty="0" smtClean="0">
                <a:latin typeface="標楷體" pitchFamily="65" charset="-120"/>
                <a:ea typeface="標楷體" pitchFamily="65" charset="-120"/>
              </a:rPr>
              <a:t>課程與教學</a:t>
            </a:r>
            <a:br>
              <a:rPr lang="zh-TW" altLang="zh-TW" sz="2400" dirty="0" smtClean="0">
                <a:latin typeface="標楷體" pitchFamily="65" charset="-120"/>
                <a:ea typeface="標楷體" pitchFamily="65" charset="-120"/>
              </a:rPr>
            </a:br>
            <a:r>
              <a:rPr lang="zh-TW" altLang="zh-TW" sz="2400" dirty="0" smtClean="0">
                <a:latin typeface="標楷體" pitchFamily="65" charset="-120"/>
                <a:ea typeface="標楷體" pitchFamily="65" charset="-120"/>
              </a:rPr>
              <a:t>教師專業發展與教學改善</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借鏡日本小學教師的學課研究</a:t>
            </a:r>
            <a:br>
              <a:rPr lang="zh-TW" altLang="zh-TW" sz="2400" dirty="0" smtClean="0">
                <a:latin typeface="標楷體" pitchFamily="65" charset="-120"/>
                <a:ea typeface="標楷體" pitchFamily="65" charset="-120"/>
              </a:rPr>
            </a:br>
            <a:endParaRPr lang="zh-TW" altLang="en-US" sz="2400"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r>
              <a:rPr lang="zh-TW" altLang="en-US" dirty="0" smtClean="0">
                <a:latin typeface="標楷體" pitchFamily="65" charset="-120"/>
                <a:ea typeface="標楷體" pitchFamily="65" charset="-120"/>
              </a:rPr>
              <a:t>何謂</a:t>
            </a:r>
            <a:r>
              <a:rPr lang="zh-TW" altLang="zh-TW" dirty="0" smtClean="0">
                <a:latin typeface="標楷體" pitchFamily="65" charset="-120"/>
                <a:ea typeface="標楷體" pitchFamily="65" charset="-120"/>
              </a:rPr>
              <a:t>學課研究</a:t>
            </a:r>
            <a:r>
              <a:rPr lang="en-US" altLang="zh-TW" dirty="0" smtClean="0">
                <a:latin typeface="標楷體" pitchFamily="65" charset="-120"/>
                <a:ea typeface="標楷體" pitchFamily="65" charset="-120"/>
              </a:rPr>
              <a:t>Lesson Study:</a:t>
            </a:r>
          </a:p>
          <a:p>
            <a:pPr>
              <a:buNone/>
            </a:pP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是一種將教師專業發展和課程與教學連結在一起的行動研究，教師所組成的團體就是一種專業的學習社群。</a:t>
            </a:r>
            <a:endParaRPr lang="en-US" altLang="zh-TW" dirty="0" smtClean="0">
              <a:latin typeface="標楷體" pitchFamily="65" charset="-120"/>
              <a:ea typeface="標楷體" pitchFamily="65" charset="-120"/>
            </a:endParaRPr>
          </a:p>
          <a:p>
            <a:pPr>
              <a:buNone/>
            </a:pPr>
            <a:endParaRPr lang="zh-TW" altLang="zh-TW" dirty="0" smtClean="0">
              <a:latin typeface="標楷體" pitchFamily="65" charset="-120"/>
              <a:ea typeface="標楷體" pitchFamily="65" charset="-120"/>
            </a:endParaRPr>
          </a:p>
          <a:p>
            <a:endParaRPr lang="zh-TW" altLang="en-US" dirty="0"/>
          </a:p>
        </p:txBody>
      </p:sp>
      <p:pic>
        <p:nvPicPr>
          <p:cNvPr id="4" name="圖片 3" descr="120_120619165826_1.jpg"/>
          <p:cNvPicPr>
            <a:picLocks noChangeAspect="1"/>
          </p:cNvPicPr>
          <p:nvPr/>
        </p:nvPicPr>
        <p:blipFill>
          <a:blip r:embed="rId2" cstate="print"/>
          <a:stretch>
            <a:fillRect/>
          </a:stretch>
        </p:blipFill>
        <p:spPr>
          <a:xfrm>
            <a:off x="5244547" y="3933056"/>
            <a:ext cx="3851828" cy="288684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前導</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r>
              <a:rPr lang="zh-TW" altLang="zh-TW" dirty="0" smtClean="0">
                <a:latin typeface="標楷體" pitchFamily="65" charset="-120"/>
                <a:ea typeface="標楷體" pitchFamily="65" charset="-120"/>
              </a:rPr>
              <a:t>日本實施學校本位的專業教師發展，先訂立專業成長的主題與總體目標，組成學年的學課小組，進行課程與教學的研究。</a:t>
            </a:r>
          </a:p>
          <a:p>
            <a:r>
              <a:rPr lang="zh-TW" altLang="zh-TW" dirty="0" smtClean="0">
                <a:latin typeface="標楷體" pitchFamily="65" charset="-120"/>
                <a:ea typeface="標楷體" pitchFamily="65" charset="-120"/>
              </a:rPr>
              <a:t>總目標必須以學生學習為焦點。例如</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學生如何友善地與他人一起成長，只要有相關的單元或學科就可提出來討論，之後對那個學課或單元進行討論和研究</a:t>
            </a:r>
            <a:r>
              <a:rPr lang="zh-TW" altLang="en-US" dirty="0" smtClean="0">
                <a:latin typeface="標楷體" pitchFamily="65" charset="-120"/>
                <a:ea typeface="標楷體" pitchFamily="65" charset="-120"/>
              </a:rPr>
              <a:t>。</a:t>
            </a:r>
            <a:endParaRPr lang="zh-TW" altLang="zh-TW" dirty="0" smtClean="0">
              <a:latin typeface="標楷體" pitchFamily="65" charset="-120"/>
              <a:ea typeface="標楷體" pitchFamily="65" charset="-120"/>
            </a:endParaRPr>
          </a:p>
          <a:p>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學課研究的過程</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r>
              <a:rPr lang="zh-TW" altLang="zh-TW" dirty="0" smtClean="0">
                <a:latin typeface="標楷體" pitchFamily="65" charset="-120"/>
                <a:ea typeface="標楷體" pitchFamily="65" charset="-120"/>
              </a:rPr>
              <a:t>步驟一</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發現和界定問題</a:t>
            </a:r>
          </a:p>
          <a:p>
            <a:r>
              <a:rPr lang="zh-TW" altLang="zh-TW" dirty="0" smtClean="0">
                <a:latin typeface="標楷體" pitchFamily="65" charset="-120"/>
                <a:ea typeface="標楷體" pitchFamily="65" charset="-120"/>
              </a:rPr>
              <a:t>步驟二</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設計學課或單元教案</a:t>
            </a:r>
          </a:p>
          <a:p>
            <a:r>
              <a:rPr lang="zh-TW" altLang="zh-TW" dirty="0" smtClean="0">
                <a:latin typeface="標楷體" pitchFamily="65" charset="-120"/>
                <a:ea typeface="標楷體" pitchFamily="65" charset="-120"/>
              </a:rPr>
              <a:t>步驟三</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第一次試驗教學</a:t>
            </a:r>
          </a:p>
          <a:p>
            <a:r>
              <a:rPr lang="zh-TW" altLang="zh-TW" dirty="0" smtClean="0">
                <a:latin typeface="標楷體" pitchFamily="65" charset="-120"/>
                <a:ea typeface="標楷體" pitchFamily="65" charset="-120"/>
              </a:rPr>
              <a:t>步驟四</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第一次試驗教學的評鑑與反省</a:t>
            </a:r>
          </a:p>
          <a:p>
            <a:r>
              <a:rPr lang="zh-TW" altLang="zh-TW" dirty="0" smtClean="0">
                <a:latin typeface="標楷體" pitchFamily="65" charset="-120"/>
                <a:ea typeface="標楷體" pitchFamily="65" charset="-120"/>
              </a:rPr>
              <a:t>步驟五</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修改教案</a:t>
            </a:r>
          </a:p>
          <a:p>
            <a:r>
              <a:rPr lang="zh-TW" altLang="zh-TW" dirty="0" smtClean="0">
                <a:latin typeface="標楷體" pitchFamily="65" charset="-120"/>
                <a:ea typeface="標楷體" pitchFamily="65" charset="-120"/>
              </a:rPr>
              <a:t>步驟六</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第二次試驗教學</a:t>
            </a:r>
          </a:p>
          <a:p>
            <a:r>
              <a:rPr lang="zh-TW" altLang="zh-TW" dirty="0" smtClean="0">
                <a:latin typeface="標楷體" pitchFamily="65" charset="-120"/>
                <a:ea typeface="標楷體" pitchFamily="65" charset="-120"/>
              </a:rPr>
              <a:t>步驟七</a:t>
            </a: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第二次試驗教學的評鑑與反省</a:t>
            </a:r>
          </a:p>
          <a:p>
            <a:r>
              <a:rPr lang="zh-TW" altLang="zh-TW" dirty="0" smtClean="0">
                <a:latin typeface="標楷體" pitchFamily="65" charset="-120"/>
                <a:ea typeface="標楷體" pitchFamily="65" charset="-120"/>
              </a:rPr>
              <a:t>步驟八</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分享研究結果</a:t>
            </a:r>
          </a:p>
          <a:p>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latin typeface="標楷體" pitchFamily="65" charset="-120"/>
                <a:ea typeface="標楷體" pitchFamily="65" charset="-120"/>
              </a:rPr>
              <a:t>學課研究的特色</a:t>
            </a:r>
            <a:br>
              <a:rPr lang="zh-TW" altLang="zh-TW" dirty="0" smtClean="0">
                <a:latin typeface="標楷體" pitchFamily="65" charset="-120"/>
                <a:ea typeface="標楷體" pitchFamily="65" charset="-120"/>
              </a:rPr>
            </a:b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pPr lvl="0"/>
            <a:r>
              <a:rPr lang="zh-TW" altLang="zh-TW" sz="2800" dirty="0" smtClean="0">
                <a:latin typeface="標楷體" pitchFamily="65" charset="-120"/>
                <a:ea typeface="標楷體" pitchFamily="65" charset="-120"/>
              </a:rPr>
              <a:t>學課研究是一種行動研究</a:t>
            </a:r>
          </a:p>
          <a:p>
            <a:pPr lvl="0"/>
            <a:r>
              <a:rPr lang="zh-TW" altLang="zh-TW" sz="2800" dirty="0" smtClean="0">
                <a:latin typeface="標楷體" pitchFamily="65" charset="-120"/>
                <a:ea typeface="標楷體" pitchFamily="65" charset="-120"/>
              </a:rPr>
              <a:t>學課研究是種以學生學習為終極關懷，學生的思考與理解是討論時的焦點。</a:t>
            </a:r>
          </a:p>
          <a:p>
            <a:pPr lvl="0"/>
            <a:r>
              <a:rPr lang="zh-TW" altLang="zh-TW" sz="2800" dirty="0" smtClean="0">
                <a:latin typeface="標楷體" pitchFamily="65" charset="-120"/>
                <a:ea typeface="標楷體" pitchFamily="65" charset="-120"/>
              </a:rPr>
              <a:t>學課研究重視直接在教學情境中改善教學</a:t>
            </a:r>
          </a:p>
          <a:p>
            <a:pPr lvl="0"/>
            <a:r>
              <a:rPr lang="zh-TW" altLang="zh-TW" sz="2800" dirty="0" smtClean="0">
                <a:latin typeface="標楷體" pitchFamily="65" charset="-120"/>
                <a:ea typeface="標楷體" pitchFamily="65" charset="-120"/>
              </a:rPr>
              <a:t>學課研究小組對良好教學與良好教學計劃有一清楚的圖像</a:t>
            </a:r>
          </a:p>
          <a:p>
            <a:pPr lvl="0"/>
            <a:r>
              <a:rPr lang="zh-TW" altLang="zh-TW" sz="2800" dirty="0" smtClean="0">
                <a:latin typeface="標楷體" pitchFamily="65" charset="-120"/>
                <a:ea typeface="標楷體" pitchFamily="65" charset="-120"/>
              </a:rPr>
              <a:t>學課研究是一種協同合作的研究</a:t>
            </a:r>
          </a:p>
          <a:p>
            <a:pPr lvl="0"/>
            <a:r>
              <a:rPr lang="zh-TW" altLang="zh-TW" sz="2800" dirty="0" smtClean="0">
                <a:latin typeface="標楷體" pitchFamily="65" charset="-120"/>
                <a:ea typeface="標楷體" pitchFamily="65" charset="-120"/>
              </a:rPr>
              <a:t>教師相信參與學課發展研究不僅有助於個人的專業發展而且對教學知識基礎的發展也有所貢獻。</a:t>
            </a:r>
          </a:p>
          <a:p>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3200" dirty="0" smtClean="0">
                <a:latin typeface="標楷體" pitchFamily="65" charset="-120"/>
                <a:ea typeface="標楷體" pitchFamily="65" charset="-120"/>
              </a:rPr>
              <a:t>本篇作者對於日本學課研究的啟示如下</a:t>
            </a:r>
            <a:r>
              <a:rPr lang="en-US" altLang="zh-TW" sz="3200" dirty="0" smtClean="0">
                <a:latin typeface="標楷體" pitchFamily="65" charset="-120"/>
                <a:ea typeface="標楷體" pitchFamily="65" charset="-120"/>
              </a:rPr>
              <a:t>:</a:t>
            </a:r>
            <a:endParaRPr lang="zh-TW" altLang="en-US" sz="3200"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pPr lvl="0"/>
            <a:r>
              <a:rPr lang="zh-TW" altLang="zh-TW" dirty="0" smtClean="0">
                <a:latin typeface="標楷體" pitchFamily="65" charset="-120"/>
                <a:ea typeface="標楷體" pitchFamily="65" charset="-120"/>
              </a:rPr>
              <a:t>教師專業發展和學科改善應該與學生在學課程或單元內容和概念上的學習與思考相連結</a:t>
            </a:r>
            <a:r>
              <a:rPr lang="zh-TW" altLang="en-US" dirty="0" smtClean="0">
                <a:latin typeface="標楷體" pitchFamily="65" charset="-120"/>
                <a:ea typeface="標楷體" pitchFamily="65" charset="-120"/>
              </a:rPr>
              <a:t>。</a:t>
            </a:r>
            <a:endParaRPr lang="zh-TW" altLang="zh-TW" dirty="0" smtClean="0">
              <a:latin typeface="標楷體" pitchFamily="65" charset="-120"/>
              <a:ea typeface="標楷體" pitchFamily="65" charset="-120"/>
            </a:endParaRPr>
          </a:p>
          <a:p>
            <a:pPr lvl="0"/>
            <a:r>
              <a:rPr lang="zh-TW" altLang="zh-TW" dirty="0" smtClean="0">
                <a:latin typeface="標楷體" pitchFamily="65" charset="-120"/>
                <a:ea typeface="標楷體" pitchFamily="65" charset="-120"/>
              </a:rPr>
              <a:t>教師應發揮教師即研究者的角色，自己動手做研究，補救研究與實際的差距。</a:t>
            </a:r>
          </a:p>
          <a:p>
            <a:pPr lvl="0"/>
            <a:r>
              <a:rPr lang="zh-TW" altLang="zh-TW" dirty="0" smtClean="0">
                <a:latin typeface="標楷體" pitchFamily="65" charset="-120"/>
                <a:ea typeface="標楷體" pitchFamily="65" charset="-120"/>
              </a:rPr>
              <a:t>教師應該讓自己成為專業社群的一份子</a:t>
            </a:r>
            <a:endParaRPr lang="en-US" altLang="zh-TW" dirty="0" smtClean="0">
              <a:latin typeface="標楷體" pitchFamily="65" charset="-120"/>
              <a:ea typeface="標楷體" pitchFamily="65" charset="-120"/>
            </a:endParaRPr>
          </a:p>
          <a:p>
            <a:pPr lvl="0"/>
            <a:endParaRPr lang="zh-TW" altLang="zh-TW" dirty="0" smtClean="0">
              <a:latin typeface="標楷體" pitchFamily="65" charset="-120"/>
              <a:ea typeface="標楷體" pitchFamily="65" charset="-120"/>
            </a:endParaRPr>
          </a:p>
          <a:p>
            <a:endParaRPr lang="zh-TW" altLang="en-US" dirty="0">
              <a:latin typeface="標楷體" pitchFamily="65" charset="-120"/>
              <a:ea typeface="標楷體" pitchFamily="65"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46512" y="404664"/>
            <a:ext cx="7786688" cy="1143000"/>
          </a:xfrm>
        </p:spPr>
        <p:txBody>
          <a:bodyPr/>
          <a:lstStyle/>
          <a:p>
            <a:pPr algn="ctr"/>
            <a:r>
              <a:rPr lang="zh-TW" altLang="en-US" dirty="0" smtClean="0">
                <a:latin typeface="標楷體" panose="03000509000000000000" pitchFamily="65" charset="-120"/>
                <a:ea typeface="標楷體" panose="03000509000000000000" pitchFamily="65" charset="-120"/>
              </a:rPr>
              <a:t>第二組提問</a:t>
            </a:r>
            <a:endParaRPr lang="en-US" altLang="ja-JP" dirty="0">
              <a:latin typeface="標楷體" panose="03000509000000000000" pitchFamily="65" charset="-120"/>
              <a:ea typeface="標楷體" panose="03000509000000000000" pitchFamily="65" charset="-120"/>
            </a:endParaRPr>
          </a:p>
        </p:txBody>
      </p:sp>
      <p:sp>
        <p:nvSpPr>
          <p:cNvPr id="9219" name="Rectangle 3"/>
          <p:cNvSpPr>
            <a:spLocks noGrp="1" noChangeArrowheads="1"/>
          </p:cNvSpPr>
          <p:nvPr>
            <p:ph type="body" idx="1"/>
          </p:nvPr>
        </p:nvSpPr>
        <p:spPr>
          <a:xfrm>
            <a:off x="446512" y="1916832"/>
            <a:ext cx="7848227" cy="4137348"/>
          </a:xfrm>
        </p:spPr>
        <p:txBody>
          <a:bodyPr/>
          <a:lstStyle/>
          <a:p>
            <a:r>
              <a:rPr lang="zh-TW" altLang="en-US" sz="2800" dirty="0">
                <a:latin typeface="標楷體" panose="03000509000000000000" pitchFamily="65" charset="-120"/>
                <a:ea typeface="標楷體" panose="03000509000000000000" pitchFamily="65" charset="-120"/>
              </a:rPr>
              <a:t>講義中有提到，有學生因為補習而疲乏得對科目感到厭煩，可見補習可能將抹滅學生學習興趣，然而同時又具有對於知識加廣的作用</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endParaRPr lang="en-US" altLang="zh-TW" sz="2800" dirty="0" smtClean="0">
              <a:latin typeface="標楷體" panose="03000509000000000000" pitchFamily="65" charset="-120"/>
              <a:ea typeface="標楷體" panose="03000509000000000000" pitchFamily="65" charset="-120"/>
            </a:endParaRPr>
          </a:p>
          <a:p>
            <a:r>
              <a:rPr lang="zh-TW" altLang="en-US" sz="2800" dirty="0" smtClean="0">
                <a:latin typeface="標楷體" panose="03000509000000000000" pitchFamily="65" charset="-120"/>
                <a:ea typeface="標楷體" panose="03000509000000000000" pitchFamily="65" charset="-120"/>
              </a:rPr>
              <a:t>在</a:t>
            </a:r>
            <a:r>
              <a:rPr lang="zh-TW" altLang="en-US" sz="2800" dirty="0">
                <a:latin typeface="標楷體" panose="03000509000000000000" pitchFamily="65" charset="-120"/>
                <a:ea typeface="標楷體" panose="03000509000000000000" pitchFamily="65" charset="-120"/>
              </a:rPr>
              <a:t>升學主義之下，針對學生課後補習（如國文、英文、數學等學科）一事，大家有何看法？</a:t>
            </a:r>
            <a:endParaRPr lang="en-US" altLang="ja-JP" sz="2800" dirty="0">
              <a:latin typeface="標楷體" panose="03000509000000000000" pitchFamily="65" charset="-120"/>
              <a:ea typeface="標楷體" panose="03000509000000000000" pitchFamily="65"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latin typeface="標楷體" panose="03000509000000000000" pitchFamily="65" charset="-120"/>
                <a:ea typeface="標楷體" panose="03000509000000000000" pitchFamily="65" charset="-120"/>
              </a:rPr>
              <a:t>第三組提問</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827584" y="1556792"/>
            <a:ext cx="7272683" cy="4497388"/>
          </a:xfrm>
        </p:spPr>
        <p:txBody>
          <a:bodyPr/>
          <a:lstStyle/>
          <a:p>
            <a:r>
              <a:rPr lang="zh-TW" altLang="en-US" sz="2800" dirty="0" smtClean="0">
                <a:latin typeface="標楷體" panose="03000509000000000000" pitchFamily="65" charset="-120"/>
                <a:ea typeface="標楷體" panose="03000509000000000000" pitchFamily="65" charset="-120"/>
              </a:rPr>
              <a:t>本週文章中有提到學生舉手發問的問題，在臺灣一直以來都是「強架構」的教育體系下，學生幾乎沒養成發問的習慣，即使老師主動問學生問題，學生也經常因為「別人都不舉手，我舉很奇怪」的原因，導致對學習上的問題不能獲得解答，對所學內容一知半解也不敢提問。 </a:t>
            </a:r>
            <a:endParaRPr lang="en-US" altLang="zh-TW" sz="2800" dirty="0" smtClean="0">
              <a:latin typeface="標楷體" panose="03000509000000000000" pitchFamily="65" charset="-120"/>
              <a:ea typeface="標楷體" panose="03000509000000000000" pitchFamily="65" charset="-120"/>
            </a:endParaRPr>
          </a:p>
          <a:p>
            <a:endParaRPr lang="en-US" altLang="zh-TW" sz="2800" dirty="0" smtClean="0">
              <a:latin typeface="標楷體" panose="03000509000000000000" pitchFamily="65" charset="-120"/>
              <a:ea typeface="標楷體" panose="03000509000000000000" pitchFamily="65" charset="-120"/>
            </a:endParaRPr>
          </a:p>
          <a:p>
            <a:r>
              <a:rPr lang="zh-TW" altLang="en-US" sz="2800" dirty="0" smtClean="0">
                <a:latin typeface="標楷體" panose="03000509000000000000" pitchFamily="65" charset="-120"/>
                <a:ea typeface="標楷體" panose="03000509000000000000" pitchFamily="65" charset="-120"/>
              </a:rPr>
              <a:t>故提升學生對學習興趣的同時，讓學生勇於發問也是重要課題，而身為一名教師，我們該如何改變？</a:t>
            </a:r>
            <a:endParaRPr lang="zh-TW" altLang="en-US"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291533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latin typeface="標楷體" panose="03000509000000000000" pitchFamily="65" charset="-120"/>
                <a:ea typeface="標楷體" panose="03000509000000000000" pitchFamily="65" charset="-120"/>
              </a:rPr>
              <a:t>第六組提問</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710597" y="2276872"/>
            <a:ext cx="7559675" cy="2880320"/>
          </a:xfrm>
        </p:spPr>
        <p:txBody>
          <a:bodyPr/>
          <a:lstStyle/>
          <a:p>
            <a:r>
              <a:rPr lang="en-US" altLang="zh-TW" sz="2800" b="0" i="0" dirty="0" smtClean="0">
                <a:solidFill>
                  <a:srgbClr val="333333"/>
                </a:solidFill>
                <a:effectLst/>
                <a:latin typeface="標楷體" panose="03000509000000000000" pitchFamily="65" charset="-120"/>
                <a:ea typeface="標楷體" panose="03000509000000000000" pitchFamily="65" charset="-120"/>
              </a:rPr>
              <a:t>1.</a:t>
            </a:r>
            <a:r>
              <a:rPr lang="zh-TW" altLang="en-US" sz="2800" b="0" i="0" dirty="0" smtClean="0">
                <a:solidFill>
                  <a:srgbClr val="333333"/>
                </a:solidFill>
                <a:effectLst/>
                <a:latin typeface="標楷體" panose="03000509000000000000" pitchFamily="65" charset="-120"/>
                <a:ea typeface="標楷體" panose="03000509000000000000" pitchFamily="65" charset="-120"/>
              </a:rPr>
              <a:t>學生學習的關鍵在於其是否具強烈動機，除了家庭及學校環境外，還有哪些因素會改變學生的學習動機？</a:t>
            </a:r>
          </a:p>
          <a:p>
            <a:pPr marL="0" indent="0">
              <a:buNone/>
            </a:pPr>
            <a:endParaRPr lang="zh-TW" altLang="en-US" sz="2800" b="0" i="0" dirty="0" smtClean="0">
              <a:solidFill>
                <a:srgbClr val="333333"/>
              </a:solidFill>
              <a:effectLst/>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290310907"/>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design005-scope-</Template>
  <TotalTime>116</TotalTime>
  <Words>673</Words>
  <Application>Microsoft Office PowerPoint</Application>
  <PresentationFormat>如螢幕大小 (4:3)</PresentationFormat>
  <Paragraphs>49</Paragraphs>
  <Slides>12</Slides>
  <Notes>0</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標準デザイン</vt:lpstr>
      <vt:lpstr>教學原理第五組</vt:lpstr>
      <vt:lpstr>課程與教學 教師專業發展與教學改善:借鏡日本小學教師的學課研究 </vt:lpstr>
      <vt:lpstr>前導</vt:lpstr>
      <vt:lpstr>學課研究的過程</vt:lpstr>
      <vt:lpstr>學課研究的特色 </vt:lpstr>
      <vt:lpstr>本篇作者對於日本學課研究的啟示如下:</vt:lpstr>
      <vt:lpstr>第二組提問</vt:lpstr>
      <vt:lpstr>第三組提問</vt:lpstr>
      <vt:lpstr>第六組提問</vt:lpstr>
      <vt:lpstr>第一組</vt:lpstr>
      <vt:lpstr>第四組</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教學原理第五組</dc:title>
  <dc:creator>Doris Lin</dc:creator>
  <cp:lastModifiedBy>stardora</cp:lastModifiedBy>
  <cp:revision>10</cp:revision>
  <dcterms:created xsi:type="dcterms:W3CDTF">2017-04-16T09:48:50Z</dcterms:created>
  <dcterms:modified xsi:type="dcterms:W3CDTF">2017-04-17T03:39:23Z</dcterms:modified>
</cp:coreProperties>
</file>