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3" r:id="rId3"/>
    <p:sldId id="256" r:id="rId4"/>
    <p:sldId id="262" r:id="rId5"/>
    <p:sldId id="258" r:id="rId6"/>
    <p:sldId id="274" r:id="rId7"/>
    <p:sldId id="260" r:id="rId8"/>
    <p:sldId id="259" r:id="rId9"/>
    <p:sldId id="263" r:id="rId10"/>
    <p:sldId id="264" r:id="rId11"/>
    <p:sldId id="276" r:id="rId12"/>
    <p:sldId id="271" r:id="rId13"/>
    <p:sldId id="277" r:id="rId14"/>
    <p:sldId id="278" r:id="rId15"/>
    <p:sldId id="280" r:id="rId16"/>
    <p:sldId id="281" r:id="rId17"/>
    <p:sldId id="282" r:id="rId18"/>
    <p:sldId id="279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is Lin" initials="DL" lastIdx="1" clrIdx="0">
    <p:extLst>
      <p:ext uri="{19B8F6BF-5375-455C-9EA6-DF929625EA0E}">
        <p15:presenceInfo xmlns:p15="http://schemas.microsoft.com/office/powerpoint/2012/main" userId="7fd3464f6242ab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0000FF"/>
    <a:srgbClr val="FFFF99"/>
    <a:srgbClr val="FF0000"/>
    <a:srgbClr val="E2F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2" autoAdjust="0"/>
    <p:restoredTop sz="94424" autoAdjust="0"/>
  </p:normalViewPr>
  <p:slideViewPr>
    <p:cSldViewPr>
      <p:cViewPr varScale="1">
        <p:scale>
          <a:sx n="74" d="100"/>
          <a:sy n="74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DAF63-EB51-4861-871D-82CF8CC6829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6_4" csCatId="accent6" phldr="1"/>
      <dgm:spPr/>
    </dgm:pt>
    <dgm:pt modelId="{814D4D62-AED9-4671-993B-4839DBB209E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在教師的專業自主性有反思意識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0CA66B-8A6B-4181-913F-C0250AAC529B}" type="parTrans" cxnId="{18335E81-A68D-4A9A-8792-8761AE9A73D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4AC094-4361-4BEA-8E39-F2BA3B05866C}" type="sibTrans" cxnId="{18335E81-A68D-4A9A-8792-8761AE9A73D0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B8FB22-BE7A-422B-AC27-4EFFDC43FE9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教學實務的修正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6B0944-FF07-4200-B0DB-DB3139BF167E}" type="parTrans" cxnId="{638C9196-90A3-4F57-A04E-198B59D146DA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2F1B53-BF5A-4184-976D-5B2967AE7745}" type="sibTrans" cxnId="{638C9196-90A3-4F57-A04E-198B59D146DA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22BBE0-F904-4E75-80BD-44A04108CD6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教師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</a:t>
          </a:r>
          <a:endParaRPr lang="en-US" altLang="zh-TW" sz="2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發展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414A36-7D74-4C51-918A-B547D447DB73}" type="sibTrans" cxnId="{D4A57B9F-D0D6-49B6-B4F8-26817DC7394F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9EA42F7-09B2-481F-9C57-75C1C5B4D8B0}" type="parTrans" cxnId="{D4A57B9F-D0D6-49B6-B4F8-26817DC7394F}">
      <dgm:prSet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A011B3-9DD9-403D-A994-E9B8A95A33FD}" type="pres">
      <dgm:prSet presAssocID="{4D5DAF63-EB51-4861-871D-82CF8CC68290}" presName="Name0" presStyleCnt="0">
        <dgm:presLayoutVars>
          <dgm:dir/>
          <dgm:animOne val="branch"/>
          <dgm:animLvl val="lvl"/>
        </dgm:presLayoutVars>
      </dgm:prSet>
      <dgm:spPr/>
    </dgm:pt>
    <dgm:pt modelId="{F10A79DF-5A56-4BCD-A266-81349A0E4371}" type="pres">
      <dgm:prSet presAssocID="{814D4D62-AED9-4671-993B-4839DBB209E4}" presName="chaos" presStyleCnt="0"/>
      <dgm:spPr/>
    </dgm:pt>
    <dgm:pt modelId="{93871177-9192-4CD5-879D-8B32B076540B}" type="pres">
      <dgm:prSet presAssocID="{814D4D62-AED9-4671-993B-4839DBB209E4}" presName="parTx1" presStyleLbl="revTx" presStyleIdx="0" presStyleCnt="2" custScaleX="182439" custScaleY="190258"/>
      <dgm:spPr/>
      <dgm:t>
        <a:bodyPr/>
        <a:lstStyle/>
        <a:p>
          <a:endParaRPr lang="zh-TW" altLang="en-US"/>
        </a:p>
      </dgm:t>
    </dgm:pt>
    <dgm:pt modelId="{B398F94D-3AFB-45AA-A08D-7E54A3BD9508}" type="pres">
      <dgm:prSet presAssocID="{814D4D62-AED9-4671-993B-4839DBB209E4}" presName="c1" presStyleLbl="node1" presStyleIdx="0" presStyleCnt="19"/>
      <dgm:spPr/>
    </dgm:pt>
    <dgm:pt modelId="{DF1D5989-D96C-473D-BED3-DED5FB8B192F}" type="pres">
      <dgm:prSet presAssocID="{814D4D62-AED9-4671-993B-4839DBB209E4}" presName="c2" presStyleLbl="node1" presStyleIdx="1" presStyleCnt="19"/>
      <dgm:spPr/>
    </dgm:pt>
    <dgm:pt modelId="{039A898C-183E-44B5-ABD4-27FA15AF67F3}" type="pres">
      <dgm:prSet presAssocID="{814D4D62-AED9-4671-993B-4839DBB209E4}" presName="c3" presStyleLbl="node1" presStyleIdx="2" presStyleCnt="19"/>
      <dgm:spPr/>
    </dgm:pt>
    <dgm:pt modelId="{68DC0864-88ED-4B62-A445-A14989802130}" type="pres">
      <dgm:prSet presAssocID="{814D4D62-AED9-4671-993B-4839DBB209E4}" presName="c4" presStyleLbl="node1" presStyleIdx="3" presStyleCnt="19"/>
      <dgm:spPr/>
    </dgm:pt>
    <dgm:pt modelId="{1D5E921A-D850-42A4-9824-F59434686548}" type="pres">
      <dgm:prSet presAssocID="{814D4D62-AED9-4671-993B-4839DBB209E4}" presName="c5" presStyleLbl="node1" presStyleIdx="4" presStyleCnt="19"/>
      <dgm:spPr/>
    </dgm:pt>
    <dgm:pt modelId="{6FD5F02E-9CED-49B1-82AC-4ADE2287B618}" type="pres">
      <dgm:prSet presAssocID="{814D4D62-AED9-4671-993B-4839DBB209E4}" presName="c6" presStyleLbl="node1" presStyleIdx="5" presStyleCnt="19"/>
      <dgm:spPr/>
    </dgm:pt>
    <dgm:pt modelId="{A3337D52-3A07-47B8-8DF3-19EA53EF44E5}" type="pres">
      <dgm:prSet presAssocID="{814D4D62-AED9-4671-993B-4839DBB209E4}" presName="c7" presStyleLbl="node1" presStyleIdx="6" presStyleCnt="19"/>
      <dgm:spPr/>
    </dgm:pt>
    <dgm:pt modelId="{65174AE6-386E-4C4A-9406-854CE6C7C296}" type="pres">
      <dgm:prSet presAssocID="{814D4D62-AED9-4671-993B-4839DBB209E4}" presName="c8" presStyleLbl="node1" presStyleIdx="7" presStyleCnt="19"/>
      <dgm:spPr/>
    </dgm:pt>
    <dgm:pt modelId="{DE89951A-D842-4D7F-8E42-97DD6B651337}" type="pres">
      <dgm:prSet presAssocID="{814D4D62-AED9-4671-993B-4839DBB209E4}" presName="c9" presStyleLbl="node1" presStyleIdx="8" presStyleCnt="19" custLinFactY="100000" custLinFactNeighborX="45097" custLinFactNeighborY="123360"/>
      <dgm:spPr/>
    </dgm:pt>
    <dgm:pt modelId="{30AFC7A4-5706-4EE7-869A-620F8030E4EA}" type="pres">
      <dgm:prSet presAssocID="{814D4D62-AED9-4671-993B-4839DBB209E4}" presName="c10" presStyleLbl="node1" presStyleIdx="9" presStyleCnt="19" custLinFactNeighborX="14797" custLinFactNeighborY="-25512"/>
      <dgm:spPr/>
    </dgm:pt>
    <dgm:pt modelId="{F1F45EA9-D992-4C63-AA1F-008511AF8F66}" type="pres">
      <dgm:prSet presAssocID="{814D4D62-AED9-4671-993B-4839DBB209E4}" presName="c11" presStyleLbl="node1" presStyleIdx="10" presStyleCnt="19"/>
      <dgm:spPr/>
    </dgm:pt>
    <dgm:pt modelId="{D5F8A314-CEE5-4774-878B-9FBF454D54E3}" type="pres">
      <dgm:prSet presAssocID="{814D4D62-AED9-4671-993B-4839DBB209E4}" presName="c12" presStyleLbl="node1" presStyleIdx="11" presStyleCnt="19" custLinFactNeighborX="-25470" custLinFactNeighborY="70671"/>
      <dgm:spPr/>
    </dgm:pt>
    <dgm:pt modelId="{8D60E909-2F12-403F-8F04-EC27D19AED8E}" type="pres">
      <dgm:prSet presAssocID="{814D4D62-AED9-4671-993B-4839DBB209E4}" presName="c13" presStyleLbl="node1" presStyleIdx="12" presStyleCnt="19"/>
      <dgm:spPr/>
    </dgm:pt>
    <dgm:pt modelId="{9552C214-83FC-47E7-9C8D-60BF56A074A6}" type="pres">
      <dgm:prSet presAssocID="{814D4D62-AED9-4671-993B-4839DBB209E4}" presName="c14" presStyleLbl="node1" presStyleIdx="13" presStyleCnt="19"/>
      <dgm:spPr/>
    </dgm:pt>
    <dgm:pt modelId="{3F34D96F-9D96-4855-B6DE-4D6FED9BB107}" type="pres">
      <dgm:prSet presAssocID="{814D4D62-AED9-4671-993B-4839DBB209E4}" presName="c15" presStyleLbl="node1" presStyleIdx="14" presStyleCnt="19"/>
      <dgm:spPr/>
    </dgm:pt>
    <dgm:pt modelId="{1929D3E5-59CD-43AB-AB07-9F864B1FA7C8}" type="pres">
      <dgm:prSet presAssocID="{814D4D62-AED9-4671-993B-4839DBB209E4}" presName="c16" presStyleLbl="node1" presStyleIdx="15" presStyleCnt="19"/>
      <dgm:spPr/>
    </dgm:pt>
    <dgm:pt modelId="{D54BD642-8123-43B5-AAA7-0949D2274345}" type="pres">
      <dgm:prSet presAssocID="{814D4D62-AED9-4671-993B-4839DBB209E4}" presName="c17" presStyleLbl="node1" presStyleIdx="16" presStyleCnt="19"/>
      <dgm:spPr/>
    </dgm:pt>
    <dgm:pt modelId="{15179772-46A7-4947-ACA0-B5C2582A4F22}" type="pres">
      <dgm:prSet presAssocID="{814D4D62-AED9-4671-993B-4839DBB209E4}" presName="c18" presStyleLbl="node1" presStyleIdx="17" presStyleCnt="19"/>
      <dgm:spPr/>
    </dgm:pt>
    <dgm:pt modelId="{1CDA4247-0AE9-4848-94BD-3B04880BB902}" type="pres">
      <dgm:prSet presAssocID="{FB4AC094-4361-4BEA-8E39-F2BA3B05866C}" presName="chevronComposite1" presStyleCnt="0"/>
      <dgm:spPr/>
    </dgm:pt>
    <dgm:pt modelId="{B59A829B-CDF1-46FB-BDDC-2034BF8221D9}" type="pres">
      <dgm:prSet presAssocID="{FB4AC094-4361-4BEA-8E39-F2BA3B05866C}" presName="chevron1" presStyleLbl="sibTrans2D1" presStyleIdx="0" presStyleCnt="2"/>
      <dgm:spPr/>
    </dgm:pt>
    <dgm:pt modelId="{11C562F8-FED0-4731-B99A-029E5E83C142}" type="pres">
      <dgm:prSet presAssocID="{FB4AC094-4361-4BEA-8E39-F2BA3B05866C}" presName="spChevron1" presStyleCnt="0"/>
      <dgm:spPr/>
    </dgm:pt>
    <dgm:pt modelId="{A6516CA6-C359-4C7B-8685-CE1270CDC86F}" type="pres">
      <dgm:prSet presAssocID="{13B8FB22-BE7A-422B-AC27-4EFFDC43FE92}" presName="middle" presStyleCnt="0"/>
      <dgm:spPr/>
    </dgm:pt>
    <dgm:pt modelId="{7ACFD095-833F-4C0A-A577-CD3E81ADA4FA}" type="pres">
      <dgm:prSet presAssocID="{13B8FB22-BE7A-422B-AC27-4EFFDC43FE92}" presName="parTxMid" presStyleLbl="revTx" presStyleIdx="1" presStyleCnt="2"/>
      <dgm:spPr/>
      <dgm:t>
        <a:bodyPr/>
        <a:lstStyle/>
        <a:p>
          <a:endParaRPr lang="zh-TW" altLang="en-US"/>
        </a:p>
      </dgm:t>
    </dgm:pt>
    <dgm:pt modelId="{BE9B2BF6-DE7B-4645-80A8-5C42BF0D3C97}" type="pres">
      <dgm:prSet presAssocID="{13B8FB22-BE7A-422B-AC27-4EFFDC43FE92}" presName="spMid" presStyleCnt="0"/>
      <dgm:spPr/>
    </dgm:pt>
    <dgm:pt modelId="{4EAF69AD-E655-412C-A409-5D3B07D8551D}" type="pres">
      <dgm:prSet presAssocID="{1E2F1B53-BF5A-4184-976D-5B2967AE7745}" presName="chevronComposite1" presStyleCnt="0"/>
      <dgm:spPr/>
    </dgm:pt>
    <dgm:pt modelId="{97A3BBEA-C833-4FD3-B862-E78E1DAD964F}" type="pres">
      <dgm:prSet presAssocID="{1E2F1B53-BF5A-4184-976D-5B2967AE7745}" presName="chevron1" presStyleLbl="sibTrans2D1" presStyleIdx="1" presStyleCnt="2"/>
      <dgm:spPr/>
    </dgm:pt>
    <dgm:pt modelId="{2553732F-EF27-4339-9715-D8694DB4B0DB}" type="pres">
      <dgm:prSet presAssocID="{1E2F1B53-BF5A-4184-976D-5B2967AE7745}" presName="spChevron1" presStyleCnt="0"/>
      <dgm:spPr/>
    </dgm:pt>
    <dgm:pt modelId="{BB7E63F9-F50D-4501-BEB1-0A982AAE5C49}" type="pres">
      <dgm:prSet presAssocID="{0C22BBE0-F904-4E75-80BD-44A04108CD6E}" presName="last" presStyleCnt="0"/>
      <dgm:spPr/>
    </dgm:pt>
    <dgm:pt modelId="{35C555DF-CAB9-4FC1-8267-1D7437D89AFD}" type="pres">
      <dgm:prSet presAssocID="{0C22BBE0-F904-4E75-80BD-44A04108CD6E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99D02572-54EC-4705-846D-A1C389C68585}" type="pres">
      <dgm:prSet presAssocID="{0C22BBE0-F904-4E75-80BD-44A04108CD6E}" presName="spN" presStyleCnt="0"/>
      <dgm:spPr/>
    </dgm:pt>
  </dgm:ptLst>
  <dgm:cxnLst>
    <dgm:cxn modelId="{959F4A41-8D51-483E-A1E4-B8E6999844E5}" type="presOf" srcId="{13B8FB22-BE7A-422B-AC27-4EFFDC43FE92}" destId="{7ACFD095-833F-4C0A-A577-CD3E81ADA4FA}" srcOrd="0" destOrd="0" presId="urn:microsoft.com/office/officeart/2009/3/layout/RandomtoResultProcess"/>
    <dgm:cxn modelId="{5D441332-E2B2-45E6-AFA1-A040DE22D46F}" type="presOf" srcId="{4D5DAF63-EB51-4861-871D-82CF8CC68290}" destId="{2DA011B3-9DD9-403D-A994-E9B8A95A33FD}" srcOrd="0" destOrd="0" presId="urn:microsoft.com/office/officeart/2009/3/layout/RandomtoResultProcess"/>
    <dgm:cxn modelId="{638C9196-90A3-4F57-A04E-198B59D146DA}" srcId="{4D5DAF63-EB51-4861-871D-82CF8CC68290}" destId="{13B8FB22-BE7A-422B-AC27-4EFFDC43FE92}" srcOrd="1" destOrd="0" parTransId="{C76B0944-FF07-4200-B0DB-DB3139BF167E}" sibTransId="{1E2F1B53-BF5A-4184-976D-5B2967AE7745}"/>
    <dgm:cxn modelId="{CBBF81CB-BBE4-45FF-AB2A-051E5BC41958}" type="presOf" srcId="{0C22BBE0-F904-4E75-80BD-44A04108CD6E}" destId="{35C555DF-CAB9-4FC1-8267-1D7437D89AFD}" srcOrd="0" destOrd="0" presId="urn:microsoft.com/office/officeart/2009/3/layout/RandomtoResultProcess"/>
    <dgm:cxn modelId="{D4A57B9F-D0D6-49B6-B4F8-26817DC7394F}" srcId="{4D5DAF63-EB51-4861-871D-82CF8CC68290}" destId="{0C22BBE0-F904-4E75-80BD-44A04108CD6E}" srcOrd="2" destOrd="0" parTransId="{29EA42F7-09B2-481F-9C57-75C1C5B4D8B0}" sibTransId="{0D414A36-7D74-4C51-918A-B547D447DB73}"/>
    <dgm:cxn modelId="{9BAFD189-5101-4F5E-998A-1AF659065D30}" type="presOf" srcId="{814D4D62-AED9-4671-993B-4839DBB209E4}" destId="{93871177-9192-4CD5-879D-8B32B076540B}" srcOrd="0" destOrd="0" presId="urn:microsoft.com/office/officeart/2009/3/layout/RandomtoResultProcess"/>
    <dgm:cxn modelId="{18335E81-A68D-4A9A-8792-8761AE9A73D0}" srcId="{4D5DAF63-EB51-4861-871D-82CF8CC68290}" destId="{814D4D62-AED9-4671-993B-4839DBB209E4}" srcOrd="0" destOrd="0" parTransId="{560CA66B-8A6B-4181-913F-C0250AAC529B}" sibTransId="{FB4AC094-4361-4BEA-8E39-F2BA3B05866C}"/>
    <dgm:cxn modelId="{B94C57F4-BC46-4344-950D-78F0797A3AC8}" type="presParOf" srcId="{2DA011B3-9DD9-403D-A994-E9B8A95A33FD}" destId="{F10A79DF-5A56-4BCD-A266-81349A0E4371}" srcOrd="0" destOrd="0" presId="urn:microsoft.com/office/officeart/2009/3/layout/RandomtoResultProcess"/>
    <dgm:cxn modelId="{10F91E0F-14A4-43D6-A8DE-1A5A96D920FB}" type="presParOf" srcId="{F10A79DF-5A56-4BCD-A266-81349A0E4371}" destId="{93871177-9192-4CD5-879D-8B32B076540B}" srcOrd="0" destOrd="0" presId="urn:microsoft.com/office/officeart/2009/3/layout/RandomtoResultProcess"/>
    <dgm:cxn modelId="{CE326A08-05AF-47AC-B417-F684DAD815F1}" type="presParOf" srcId="{F10A79DF-5A56-4BCD-A266-81349A0E4371}" destId="{B398F94D-3AFB-45AA-A08D-7E54A3BD9508}" srcOrd="1" destOrd="0" presId="urn:microsoft.com/office/officeart/2009/3/layout/RandomtoResultProcess"/>
    <dgm:cxn modelId="{A17315DA-9DEE-4924-9062-932FD6D81EC0}" type="presParOf" srcId="{F10A79DF-5A56-4BCD-A266-81349A0E4371}" destId="{DF1D5989-D96C-473D-BED3-DED5FB8B192F}" srcOrd="2" destOrd="0" presId="urn:microsoft.com/office/officeart/2009/3/layout/RandomtoResultProcess"/>
    <dgm:cxn modelId="{989831FC-8BCE-42AA-B3EB-79E784ABB124}" type="presParOf" srcId="{F10A79DF-5A56-4BCD-A266-81349A0E4371}" destId="{039A898C-183E-44B5-ABD4-27FA15AF67F3}" srcOrd="3" destOrd="0" presId="urn:microsoft.com/office/officeart/2009/3/layout/RandomtoResultProcess"/>
    <dgm:cxn modelId="{B0D4EB03-7D23-4915-8482-E17FD98242FF}" type="presParOf" srcId="{F10A79DF-5A56-4BCD-A266-81349A0E4371}" destId="{68DC0864-88ED-4B62-A445-A14989802130}" srcOrd="4" destOrd="0" presId="urn:microsoft.com/office/officeart/2009/3/layout/RandomtoResultProcess"/>
    <dgm:cxn modelId="{F3EA168B-4BF8-49E2-A294-6CFDC0D698D8}" type="presParOf" srcId="{F10A79DF-5A56-4BCD-A266-81349A0E4371}" destId="{1D5E921A-D850-42A4-9824-F59434686548}" srcOrd="5" destOrd="0" presId="urn:microsoft.com/office/officeart/2009/3/layout/RandomtoResultProcess"/>
    <dgm:cxn modelId="{AC2738B4-CA02-465F-BDAD-EA32CD3E009E}" type="presParOf" srcId="{F10A79DF-5A56-4BCD-A266-81349A0E4371}" destId="{6FD5F02E-9CED-49B1-82AC-4ADE2287B618}" srcOrd="6" destOrd="0" presId="urn:microsoft.com/office/officeart/2009/3/layout/RandomtoResultProcess"/>
    <dgm:cxn modelId="{86D63597-EE14-41D4-9168-0C2E93D4AD3C}" type="presParOf" srcId="{F10A79DF-5A56-4BCD-A266-81349A0E4371}" destId="{A3337D52-3A07-47B8-8DF3-19EA53EF44E5}" srcOrd="7" destOrd="0" presId="urn:microsoft.com/office/officeart/2009/3/layout/RandomtoResultProcess"/>
    <dgm:cxn modelId="{E60F4503-A4DB-4B00-9D87-A303A2B7FF2F}" type="presParOf" srcId="{F10A79DF-5A56-4BCD-A266-81349A0E4371}" destId="{65174AE6-386E-4C4A-9406-854CE6C7C296}" srcOrd="8" destOrd="0" presId="urn:microsoft.com/office/officeart/2009/3/layout/RandomtoResultProcess"/>
    <dgm:cxn modelId="{09C3FAC0-B623-4B38-8645-14453AB17F80}" type="presParOf" srcId="{F10A79DF-5A56-4BCD-A266-81349A0E4371}" destId="{DE89951A-D842-4D7F-8E42-97DD6B651337}" srcOrd="9" destOrd="0" presId="urn:microsoft.com/office/officeart/2009/3/layout/RandomtoResultProcess"/>
    <dgm:cxn modelId="{0A56AC4F-79E9-4D9E-9DEB-7BCF8C6630A1}" type="presParOf" srcId="{F10A79DF-5A56-4BCD-A266-81349A0E4371}" destId="{30AFC7A4-5706-4EE7-869A-620F8030E4EA}" srcOrd="10" destOrd="0" presId="urn:microsoft.com/office/officeart/2009/3/layout/RandomtoResultProcess"/>
    <dgm:cxn modelId="{4562155E-E789-4D41-9E46-75F33743F1D9}" type="presParOf" srcId="{F10A79DF-5A56-4BCD-A266-81349A0E4371}" destId="{F1F45EA9-D992-4C63-AA1F-008511AF8F66}" srcOrd="11" destOrd="0" presId="urn:microsoft.com/office/officeart/2009/3/layout/RandomtoResultProcess"/>
    <dgm:cxn modelId="{96709534-D1AA-4905-A97A-5D2D2F417E60}" type="presParOf" srcId="{F10A79DF-5A56-4BCD-A266-81349A0E4371}" destId="{D5F8A314-CEE5-4774-878B-9FBF454D54E3}" srcOrd="12" destOrd="0" presId="urn:microsoft.com/office/officeart/2009/3/layout/RandomtoResultProcess"/>
    <dgm:cxn modelId="{13CE7026-3C30-4731-8B5B-DC7AA3B344FD}" type="presParOf" srcId="{F10A79DF-5A56-4BCD-A266-81349A0E4371}" destId="{8D60E909-2F12-403F-8F04-EC27D19AED8E}" srcOrd="13" destOrd="0" presId="urn:microsoft.com/office/officeart/2009/3/layout/RandomtoResultProcess"/>
    <dgm:cxn modelId="{9ED44957-FF80-4078-AAA4-ACB4080F78C8}" type="presParOf" srcId="{F10A79DF-5A56-4BCD-A266-81349A0E4371}" destId="{9552C214-83FC-47E7-9C8D-60BF56A074A6}" srcOrd="14" destOrd="0" presId="urn:microsoft.com/office/officeart/2009/3/layout/RandomtoResultProcess"/>
    <dgm:cxn modelId="{2A93BD64-6094-472F-909B-99AB1F1439F3}" type="presParOf" srcId="{F10A79DF-5A56-4BCD-A266-81349A0E4371}" destId="{3F34D96F-9D96-4855-B6DE-4D6FED9BB107}" srcOrd="15" destOrd="0" presId="urn:microsoft.com/office/officeart/2009/3/layout/RandomtoResultProcess"/>
    <dgm:cxn modelId="{F30313CF-887A-4365-A5B5-84CE1601D89A}" type="presParOf" srcId="{F10A79DF-5A56-4BCD-A266-81349A0E4371}" destId="{1929D3E5-59CD-43AB-AB07-9F864B1FA7C8}" srcOrd="16" destOrd="0" presId="urn:microsoft.com/office/officeart/2009/3/layout/RandomtoResultProcess"/>
    <dgm:cxn modelId="{20A83126-9A54-4A3A-A3A0-26EAE9C0DB1A}" type="presParOf" srcId="{F10A79DF-5A56-4BCD-A266-81349A0E4371}" destId="{D54BD642-8123-43B5-AAA7-0949D2274345}" srcOrd="17" destOrd="0" presId="urn:microsoft.com/office/officeart/2009/3/layout/RandomtoResultProcess"/>
    <dgm:cxn modelId="{88A07028-5CF7-4100-AAE6-2B1F3670B035}" type="presParOf" srcId="{F10A79DF-5A56-4BCD-A266-81349A0E4371}" destId="{15179772-46A7-4947-ACA0-B5C2582A4F22}" srcOrd="18" destOrd="0" presId="urn:microsoft.com/office/officeart/2009/3/layout/RandomtoResultProcess"/>
    <dgm:cxn modelId="{5DC3433A-1058-470A-9A25-DC26D94403DB}" type="presParOf" srcId="{2DA011B3-9DD9-403D-A994-E9B8A95A33FD}" destId="{1CDA4247-0AE9-4848-94BD-3B04880BB902}" srcOrd="1" destOrd="0" presId="urn:microsoft.com/office/officeart/2009/3/layout/RandomtoResultProcess"/>
    <dgm:cxn modelId="{13DBF649-F689-4BE1-ACE1-DE3AF60192D4}" type="presParOf" srcId="{1CDA4247-0AE9-4848-94BD-3B04880BB902}" destId="{B59A829B-CDF1-46FB-BDDC-2034BF8221D9}" srcOrd="0" destOrd="0" presId="urn:microsoft.com/office/officeart/2009/3/layout/RandomtoResultProcess"/>
    <dgm:cxn modelId="{0934ED00-39C9-4369-9EDA-D54688C398E0}" type="presParOf" srcId="{1CDA4247-0AE9-4848-94BD-3B04880BB902}" destId="{11C562F8-FED0-4731-B99A-029E5E83C142}" srcOrd="1" destOrd="0" presId="urn:microsoft.com/office/officeart/2009/3/layout/RandomtoResultProcess"/>
    <dgm:cxn modelId="{4CC0D904-5603-4C2B-8DC2-B4E1CDF788A8}" type="presParOf" srcId="{2DA011B3-9DD9-403D-A994-E9B8A95A33FD}" destId="{A6516CA6-C359-4C7B-8685-CE1270CDC86F}" srcOrd="2" destOrd="0" presId="urn:microsoft.com/office/officeart/2009/3/layout/RandomtoResultProcess"/>
    <dgm:cxn modelId="{17A9C687-8991-4796-BF20-78126D1B0BA9}" type="presParOf" srcId="{A6516CA6-C359-4C7B-8685-CE1270CDC86F}" destId="{7ACFD095-833F-4C0A-A577-CD3E81ADA4FA}" srcOrd="0" destOrd="0" presId="urn:microsoft.com/office/officeart/2009/3/layout/RandomtoResultProcess"/>
    <dgm:cxn modelId="{96B4E4C0-E6C1-4DB4-AF4E-39949D6C9D48}" type="presParOf" srcId="{A6516CA6-C359-4C7B-8685-CE1270CDC86F}" destId="{BE9B2BF6-DE7B-4645-80A8-5C42BF0D3C97}" srcOrd="1" destOrd="0" presId="urn:microsoft.com/office/officeart/2009/3/layout/RandomtoResultProcess"/>
    <dgm:cxn modelId="{93253457-846B-4C8F-996B-D15C7B7016E9}" type="presParOf" srcId="{2DA011B3-9DD9-403D-A994-E9B8A95A33FD}" destId="{4EAF69AD-E655-412C-A409-5D3B07D8551D}" srcOrd="3" destOrd="0" presId="urn:microsoft.com/office/officeart/2009/3/layout/RandomtoResultProcess"/>
    <dgm:cxn modelId="{03D2EB8C-9BD4-4955-983D-1290C83B5FE4}" type="presParOf" srcId="{4EAF69AD-E655-412C-A409-5D3B07D8551D}" destId="{97A3BBEA-C833-4FD3-B862-E78E1DAD964F}" srcOrd="0" destOrd="0" presId="urn:microsoft.com/office/officeart/2009/3/layout/RandomtoResultProcess"/>
    <dgm:cxn modelId="{F210E946-6B43-4A03-86BE-64242E254426}" type="presParOf" srcId="{4EAF69AD-E655-412C-A409-5D3B07D8551D}" destId="{2553732F-EF27-4339-9715-D8694DB4B0DB}" srcOrd="1" destOrd="0" presId="urn:microsoft.com/office/officeart/2009/3/layout/RandomtoResultProcess"/>
    <dgm:cxn modelId="{CF9F903D-6E32-4371-95AD-C1325340023C}" type="presParOf" srcId="{2DA011B3-9DD9-403D-A994-E9B8A95A33FD}" destId="{BB7E63F9-F50D-4501-BEB1-0A982AAE5C49}" srcOrd="4" destOrd="0" presId="urn:microsoft.com/office/officeart/2009/3/layout/RandomtoResultProcess"/>
    <dgm:cxn modelId="{C7741C68-CAAC-4BA2-898F-013169ABB1D7}" type="presParOf" srcId="{BB7E63F9-F50D-4501-BEB1-0A982AAE5C49}" destId="{35C555DF-CAB9-4FC1-8267-1D7437D89AFD}" srcOrd="0" destOrd="0" presId="urn:microsoft.com/office/officeart/2009/3/layout/RandomtoResultProcess"/>
    <dgm:cxn modelId="{61B2F2AB-04C3-4D5D-A23D-14363F144AFF}" type="presParOf" srcId="{BB7E63F9-F50D-4501-BEB1-0A982AAE5C49}" destId="{99D02572-54EC-4705-846D-A1C389C6858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25808-6437-4C60-B6B8-EF3B22BFE3C2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F4E70CA9-BA32-40F1-9E1B-6344C1D95A19}">
      <dgm:prSet phldrT="[文字]" custT="1"/>
      <dgm:spPr/>
      <dgm:t>
        <a:bodyPr/>
        <a:lstStyle/>
        <a:p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Step1</a:t>
          </a: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提出問題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521602-AF57-4297-BC81-D0EAA60F22D6}" type="parTrans" cxnId="{C3F0E66D-6B92-49B2-971E-3DD52365CA34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EDA4B3-676F-43C4-A91D-C213FD714215}" type="sibTrans" cxnId="{C3F0E66D-6B92-49B2-971E-3DD52365CA34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C0465C-6072-4946-B3A8-53095268D894}">
      <dgm:prSet phldrT="[文字]" custT="1"/>
      <dgm:spPr/>
      <dgm:t>
        <a:bodyPr/>
        <a:lstStyle/>
        <a:p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Step2</a:t>
          </a: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審視問題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2C64780-8092-4E9B-8D32-7F971303AAFE}" type="parTrans" cxnId="{B0E7E844-97D8-4726-925D-9732C0E62478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548397-C683-4D60-90E4-BCB477E2CC34}" type="sibTrans" cxnId="{B0E7E844-97D8-4726-925D-9732C0E62478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456AF71-9586-428E-82D6-8B597B22BB85}">
      <dgm:prSet phldrT="[文字]" custT="1"/>
      <dgm:spPr/>
      <dgm:t>
        <a:bodyPr/>
        <a:lstStyle/>
        <a:p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Step5</a:t>
          </a: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進一步的</a:t>
          </a:r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專業判斷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6D8C44-7F7A-404B-96FD-B260DACFFE6C}" type="parTrans" cxnId="{84F2509A-43FF-4D0B-9253-0E9450939D18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687AD7-EDB0-486B-A90B-82986A02F28E}" type="sibTrans" cxnId="{84F2509A-43FF-4D0B-9253-0E9450939D18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8F3025-1107-4CCA-A6E2-787B1BDB8E0E}">
      <dgm:prSet custT="1"/>
      <dgm:spPr/>
      <dgm:t>
        <a:bodyPr/>
        <a:lstStyle/>
        <a:p>
          <a:endParaRPr lang="en-US" altLang="zh-TW" sz="2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Step4 </a:t>
          </a: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評估解決方案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0F7295-2C16-4091-AD41-1EC8CED14368}" type="parTrans" cxnId="{52CCAE0F-1F3D-4B51-86EB-61B2C250F1F6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9A1474-4948-4AB1-8D1A-E33D5762EAF4}" type="sibTrans" cxnId="{52CCAE0F-1F3D-4B51-86EB-61B2C250F1F6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A345C9-0D8E-467D-8E7C-4AE91F76B812}">
      <dgm:prSet custT="1"/>
      <dgm:spPr/>
      <dgm:t>
        <a:bodyPr/>
        <a:lstStyle/>
        <a:p>
          <a:r>
            <a:rPr lang="en-US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Step3</a:t>
          </a: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目的分析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DCB7CB-B8E5-4BDC-BC60-379835361C46}" type="parTrans" cxnId="{ADC28C69-45BF-4982-8551-6CDE3E4C90C5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7816A56-02FB-41B2-B1F1-3B58661BFE1D}" type="sibTrans" cxnId="{ADC28C69-45BF-4982-8551-6CDE3E4C90C5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9C7662-9BA6-41DA-9CDF-FE16317CEFC8}">
      <dgm:prSet custT="1"/>
      <dgm:spPr/>
      <dgm:t>
        <a:bodyPr/>
        <a:lstStyle/>
        <a:p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Step6</a:t>
          </a:r>
        </a:p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實踐行動</a:t>
          </a:r>
          <a:endParaRPr lang="zh-TW" altLang="en-US" sz="2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AF8DE9-F61D-4D33-84B0-D8BA930500C9}" type="parTrans" cxnId="{9E903345-D5DE-4DDD-8CEF-9A5A3BB6CE79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4C95DB5-CB34-47B4-B22D-988D777E9C6C}" type="sibTrans" cxnId="{9E903345-D5DE-4DDD-8CEF-9A5A3BB6CE79}">
      <dgm:prSet/>
      <dgm:spPr/>
      <dgm:t>
        <a:bodyPr/>
        <a:lstStyle/>
        <a:p>
          <a:endParaRPr lang="zh-TW" altLang="en-US" sz="22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BAA937-D026-4C66-8014-8CF64D568ECC}" type="pres">
      <dgm:prSet presAssocID="{B6525808-6437-4C60-B6B8-EF3B22BFE3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492941-6625-47B8-A577-AD0FEA77DA50}" type="pres">
      <dgm:prSet presAssocID="{B6525808-6437-4C60-B6B8-EF3B22BFE3C2}" presName="fgShape" presStyleLbl="fgShp" presStyleIdx="0" presStyleCnt="1"/>
      <dgm:spPr/>
    </dgm:pt>
    <dgm:pt modelId="{E0623334-CF14-44F8-B672-67A3C1C0B3FE}" type="pres">
      <dgm:prSet presAssocID="{B6525808-6437-4C60-B6B8-EF3B22BFE3C2}" presName="linComp" presStyleCnt="0"/>
      <dgm:spPr/>
    </dgm:pt>
    <dgm:pt modelId="{C6AD5101-824E-456F-9F69-88182A46E768}" type="pres">
      <dgm:prSet presAssocID="{F4E70CA9-BA32-40F1-9E1B-6344C1D95A19}" presName="compNode" presStyleCnt="0"/>
      <dgm:spPr/>
    </dgm:pt>
    <dgm:pt modelId="{98C25756-5EA2-4B69-A08A-235CE53C3472}" type="pres">
      <dgm:prSet presAssocID="{F4E70CA9-BA32-40F1-9E1B-6344C1D95A19}" presName="bkgdShape" presStyleLbl="node1" presStyleIdx="0" presStyleCnt="6"/>
      <dgm:spPr/>
      <dgm:t>
        <a:bodyPr/>
        <a:lstStyle/>
        <a:p>
          <a:endParaRPr lang="zh-TW" altLang="en-US"/>
        </a:p>
      </dgm:t>
    </dgm:pt>
    <dgm:pt modelId="{B18882B5-19FD-4421-BC28-6362601A1EA9}" type="pres">
      <dgm:prSet presAssocID="{F4E70CA9-BA32-40F1-9E1B-6344C1D95A19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74019B-60BF-4EE1-BEC6-C71B97237B92}" type="pres">
      <dgm:prSet presAssocID="{F4E70CA9-BA32-40F1-9E1B-6344C1D95A19}" presName="invisiNode" presStyleLbl="node1" presStyleIdx="0" presStyleCnt="6"/>
      <dgm:spPr/>
    </dgm:pt>
    <dgm:pt modelId="{2E2C6A88-1722-48B0-B012-F246CB773D11}" type="pres">
      <dgm:prSet presAssocID="{F4E70CA9-BA32-40F1-9E1B-6344C1D95A19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9C08102-AF73-455C-B843-D1F0B2F5F24E}" type="pres">
      <dgm:prSet presAssocID="{9CEDA4B3-676F-43C4-A91D-C213FD71421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568B742-32A7-43F7-B8E4-24E5678014FE}" type="pres">
      <dgm:prSet presAssocID="{C7C0465C-6072-4946-B3A8-53095268D894}" presName="compNode" presStyleCnt="0"/>
      <dgm:spPr/>
    </dgm:pt>
    <dgm:pt modelId="{08725315-27A3-49B7-9E31-45F40FB11C74}" type="pres">
      <dgm:prSet presAssocID="{C7C0465C-6072-4946-B3A8-53095268D894}" presName="bkgdShape" presStyleLbl="node1" presStyleIdx="1" presStyleCnt="6"/>
      <dgm:spPr/>
      <dgm:t>
        <a:bodyPr/>
        <a:lstStyle/>
        <a:p>
          <a:endParaRPr lang="zh-TW" altLang="en-US"/>
        </a:p>
      </dgm:t>
    </dgm:pt>
    <dgm:pt modelId="{30AAFED8-C416-469A-B5BF-E46C4F55F65A}" type="pres">
      <dgm:prSet presAssocID="{C7C0465C-6072-4946-B3A8-53095268D89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38E9A3-4B9B-4A98-BC8B-84D8AF6EF4E1}" type="pres">
      <dgm:prSet presAssocID="{C7C0465C-6072-4946-B3A8-53095268D894}" presName="invisiNode" presStyleLbl="node1" presStyleIdx="1" presStyleCnt="6"/>
      <dgm:spPr/>
    </dgm:pt>
    <dgm:pt modelId="{C4B6BF78-956B-4E9E-AB95-3AE950617B4B}" type="pres">
      <dgm:prSet presAssocID="{C7C0465C-6072-4946-B3A8-53095268D894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85F67C0-FCBA-42AF-9C12-9650B6C38B72}" type="pres">
      <dgm:prSet presAssocID="{3F548397-C683-4D60-90E4-BCB477E2CC3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00425A7-17E9-4973-8F6D-E3012789EE26}" type="pres">
      <dgm:prSet presAssocID="{0CA345C9-0D8E-467D-8E7C-4AE91F76B812}" presName="compNode" presStyleCnt="0"/>
      <dgm:spPr/>
    </dgm:pt>
    <dgm:pt modelId="{2E4A4981-5487-4B83-AFE8-0B3AE7405B88}" type="pres">
      <dgm:prSet presAssocID="{0CA345C9-0D8E-467D-8E7C-4AE91F76B812}" presName="bkgdShape" presStyleLbl="node1" presStyleIdx="2" presStyleCnt="6"/>
      <dgm:spPr/>
      <dgm:t>
        <a:bodyPr/>
        <a:lstStyle/>
        <a:p>
          <a:endParaRPr lang="zh-TW" altLang="en-US"/>
        </a:p>
      </dgm:t>
    </dgm:pt>
    <dgm:pt modelId="{EB69A6E5-DAD1-467B-8EEF-FBD700E50730}" type="pres">
      <dgm:prSet presAssocID="{0CA345C9-0D8E-467D-8E7C-4AE91F76B81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379636-0A48-4970-88AB-EB9DE51438BF}" type="pres">
      <dgm:prSet presAssocID="{0CA345C9-0D8E-467D-8E7C-4AE91F76B812}" presName="invisiNode" presStyleLbl="node1" presStyleIdx="2" presStyleCnt="6"/>
      <dgm:spPr/>
    </dgm:pt>
    <dgm:pt modelId="{13B41401-0F68-414E-B6F1-E0AD7BE28D18}" type="pres">
      <dgm:prSet presAssocID="{0CA345C9-0D8E-467D-8E7C-4AE91F76B812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E577B983-2ACA-43C7-B884-C55E92308AD4}" type="pres">
      <dgm:prSet presAssocID="{77816A56-02FB-41B2-B1F1-3B58661BFE1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EDB1FCE-320B-49C1-A2BC-3A38FAB15272}" type="pres">
      <dgm:prSet presAssocID="{DF8F3025-1107-4CCA-A6E2-787B1BDB8E0E}" presName="compNode" presStyleCnt="0"/>
      <dgm:spPr/>
    </dgm:pt>
    <dgm:pt modelId="{625589BA-5E77-44C6-B6CD-DC3994425426}" type="pres">
      <dgm:prSet presAssocID="{DF8F3025-1107-4CCA-A6E2-787B1BDB8E0E}" presName="bkgdShape" presStyleLbl="node1" presStyleIdx="3" presStyleCnt="6"/>
      <dgm:spPr/>
      <dgm:t>
        <a:bodyPr/>
        <a:lstStyle/>
        <a:p>
          <a:endParaRPr lang="zh-TW" altLang="en-US"/>
        </a:p>
      </dgm:t>
    </dgm:pt>
    <dgm:pt modelId="{9EB64FEE-105B-49C0-A149-2169C54C1797}" type="pres">
      <dgm:prSet presAssocID="{DF8F3025-1107-4CCA-A6E2-787B1BDB8E0E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595115-8EDE-4BD2-9208-E15583693DEE}" type="pres">
      <dgm:prSet presAssocID="{DF8F3025-1107-4CCA-A6E2-787B1BDB8E0E}" presName="invisiNode" presStyleLbl="node1" presStyleIdx="3" presStyleCnt="6"/>
      <dgm:spPr/>
    </dgm:pt>
    <dgm:pt modelId="{608B1C18-5DDA-4CF1-ADAB-E3F49B54266A}" type="pres">
      <dgm:prSet presAssocID="{DF8F3025-1107-4CCA-A6E2-787B1BDB8E0E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924728E-958E-4EC4-AD6C-837EB9C3B174}" type="pres">
      <dgm:prSet presAssocID="{0E9A1474-4948-4AB1-8D1A-E33D5762EAF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C04DDB14-D497-4D35-BA5C-BCC948B9E187}" type="pres">
      <dgm:prSet presAssocID="{3456AF71-9586-428E-82D6-8B597B22BB85}" presName="compNode" presStyleCnt="0"/>
      <dgm:spPr/>
    </dgm:pt>
    <dgm:pt modelId="{09D61394-8B50-4AFF-9793-C708BF7F4A7E}" type="pres">
      <dgm:prSet presAssocID="{3456AF71-9586-428E-82D6-8B597B22BB85}" presName="bkgdShape" presStyleLbl="node1" presStyleIdx="4" presStyleCnt="6"/>
      <dgm:spPr/>
      <dgm:t>
        <a:bodyPr/>
        <a:lstStyle/>
        <a:p>
          <a:endParaRPr lang="zh-TW" altLang="en-US"/>
        </a:p>
      </dgm:t>
    </dgm:pt>
    <dgm:pt modelId="{5E0CF8AC-E1E4-4085-A31C-54DC16E6B2F1}" type="pres">
      <dgm:prSet presAssocID="{3456AF71-9586-428E-82D6-8B597B22BB85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B887F8-26A0-46DF-91E8-D43BCF93DC64}" type="pres">
      <dgm:prSet presAssocID="{3456AF71-9586-428E-82D6-8B597B22BB85}" presName="invisiNode" presStyleLbl="node1" presStyleIdx="4" presStyleCnt="6"/>
      <dgm:spPr/>
    </dgm:pt>
    <dgm:pt modelId="{CBC6FEE3-D0A9-4F3B-9FFE-0BB6FE860D15}" type="pres">
      <dgm:prSet presAssocID="{3456AF71-9586-428E-82D6-8B597B22BB85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44E819C-4065-45F6-BDCF-A830C8292D99}" type="pres">
      <dgm:prSet presAssocID="{68687AD7-EDB0-486B-A90B-82986A02F28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01B67F7-8B8A-40FA-AEC3-CE647509CD5D}" type="pres">
      <dgm:prSet presAssocID="{D99C7662-9BA6-41DA-9CDF-FE16317CEFC8}" presName="compNode" presStyleCnt="0"/>
      <dgm:spPr/>
    </dgm:pt>
    <dgm:pt modelId="{815B7DA4-C07E-4B3A-8550-5FE5C6132EE0}" type="pres">
      <dgm:prSet presAssocID="{D99C7662-9BA6-41DA-9CDF-FE16317CEFC8}" presName="bkgdShape" presStyleLbl="node1" presStyleIdx="5" presStyleCnt="6" custLinFactNeighborX="8414" custLinFactNeighborY="4878"/>
      <dgm:spPr/>
      <dgm:t>
        <a:bodyPr/>
        <a:lstStyle/>
        <a:p>
          <a:endParaRPr lang="zh-TW" altLang="en-US"/>
        </a:p>
      </dgm:t>
    </dgm:pt>
    <dgm:pt modelId="{18AE3194-8C2D-455C-98B0-C4FA6843E18A}" type="pres">
      <dgm:prSet presAssocID="{D99C7662-9BA6-41DA-9CDF-FE16317CEFC8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90D159-991A-4616-8D18-52C561EA2EE0}" type="pres">
      <dgm:prSet presAssocID="{D99C7662-9BA6-41DA-9CDF-FE16317CEFC8}" presName="invisiNode" presStyleLbl="node1" presStyleIdx="5" presStyleCnt="6"/>
      <dgm:spPr/>
    </dgm:pt>
    <dgm:pt modelId="{B095BC13-0871-48AE-AEBA-82226B96CD5E}" type="pres">
      <dgm:prSet presAssocID="{D99C7662-9BA6-41DA-9CDF-FE16317CEFC8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B0E7E844-97D8-4726-925D-9732C0E62478}" srcId="{B6525808-6437-4C60-B6B8-EF3B22BFE3C2}" destId="{C7C0465C-6072-4946-B3A8-53095268D894}" srcOrd="1" destOrd="0" parTransId="{F2C64780-8092-4E9B-8D32-7F971303AAFE}" sibTransId="{3F548397-C683-4D60-90E4-BCB477E2CC34}"/>
    <dgm:cxn modelId="{9E903345-D5DE-4DDD-8CEF-9A5A3BB6CE79}" srcId="{B6525808-6437-4C60-B6B8-EF3B22BFE3C2}" destId="{D99C7662-9BA6-41DA-9CDF-FE16317CEFC8}" srcOrd="5" destOrd="0" parTransId="{D9AF8DE9-F61D-4D33-84B0-D8BA930500C9}" sibTransId="{14C95DB5-CB34-47B4-B22D-988D777E9C6C}"/>
    <dgm:cxn modelId="{A4DDD03F-CB41-4FD5-8A98-F918159062F9}" type="presOf" srcId="{DF8F3025-1107-4CCA-A6E2-787B1BDB8E0E}" destId="{625589BA-5E77-44C6-B6CD-DC3994425426}" srcOrd="0" destOrd="0" presId="urn:microsoft.com/office/officeart/2005/8/layout/hList7"/>
    <dgm:cxn modelId="{52CCAE0F-1F3D-4B51-86EB-61B2C250F1F6}" srcId="{B6525808-6437-4C60-B6B8-EF3B22BFE3C2}" destId="{DF8F3025-1107-4CCA-A6E2-787B1BDB8E0E}" srcOrd="3" destOrd="0" parTransId="{880F7295-2C16-4091-AD41-1EC8CED14368}" sibTransId="{0E9A1474-4948-4AB1-8D1A-E33D5762EAF4}"/>
    <dgm:cxn modelId="{C3F0E66D-6B92-49B2-971E-3DD52365CA34}" srcId="{B6525808-6437-4C60-B6B8-EF3B22BFE3C2}" destId="{F4E70CA9-BA32-40F1-9E1B-6344C1D95A19}" srcOrd="0" destOrd="0" parTransId="{31521602-AF57-4297-BC81-D0EAA60F22D6}" sibTransId="{9CEDA4B3-676F-43C4-A91D-C213FD714215}"/>
    <dgm:cxn modelId="{A3585FCD-D6A5-451E-8BE1-19997942B978}" type="presOf" srcId="{0E9A1474-4948-4AB1-8D1A-E33D5762EAF4}" destId="{C924728E-958E-4EC4-AD6C-837EB9C3B174}" srcOrd="0" destOrd="0" presId="urn:microsoft.com/office/officeart/2005/8/layout/hList7"/>
    <dgm:cxn modelId="{FF9E591E-EA55-4C47-BF51-765640780963}" type="presOf" srcId="{0CA345C9-0D8E-467D-8E7C-4AE91F76B812}" destId="{2E4A4981-5487-4B83-AFE8-0B3AE7405B88}" srcOrd="0" destOrd="0" presId="urn:microsoft.com/office/officeart/2005/8/layout/hList7"/>
    <dgm:cxn modelId="{E5263B88-C4C0-47E8-8796-A13EC6FF095F}" type="presOf" srcId="{C7C0465C-6072-4946-B3A8-53095268D894}" destId="{30AAFED8-C416-469A-B5BF-E46C4F55F65A}" srcOrd="1" destOrd="0" presId="urn:microsoft.com/office/officeart/2005/8/layout/hList7"/>
    <dgm:cxn modelId="{FB57E161-2A89-4D75-9449-C96E9B46656C}" type="presOf" srcId="{3456AF71-9586-428E-82D6-8B597B22BB85}" destId="{09D61394-8B50-4AFF-9793-C708BF7F4A7E}" srcOrd="0" destOrd="0" presId="urn:microsoft.com/office/officeart/2005/8/layout/hList7"/>
    <dgm:cxn modelId="{2F64A7BE-5492-42D8-A379-2F50BA651890}" type="presOf" srcId="{9CEDA4B3-676F-43C4-A91D-C213FD714215}" destId="{09C08102-AF73-455C-B843-D1F0B2F5F24E}" srcOrd="0" destOrd="0" presId="urn:microsoft.com/office/officeart/2005/8/layout/hList7"/>
    <dgm:cxn modelId="{DA66A85F-ED85-4CF7-A75E-492AF93DE256}" type="presOf" srcId="{DF8F3025-1107-4CCA-A6E2-787B1BDB8E0E}" destId="{9EB64FEE-105B-49C0-A149-2169C54C1797}" srcOrd="1" destOrd="0" presId="urn:microsoft.com/office/officeart/2005/8/layout/hList7"/>
    <dgm:cxn modelId="{A4CD1BB4-244F-4955-8B6C-E33F328294E8}" type="presOf" srcId="{B6525808-6437-4C60-B6B8-EF3B22BFE3C2}" destId="{0BBAA937-D026-4C66-8014-8CF64D568ECC}" srcOrd="0" destOrd="0" presId="urn:microsoft.com/office/officeart/2005/8/layout/hList7"/>
    <dgm:cxn modelId="{7EB890BE-DCD8-44F3-8D9B-85828DA8FB4C}" type="presOf" srcId="{77816A56-02FB-41B2-B1F1-3B58661BFE1D}" destId="{E577B983-2ACA-43C7-B884-C55E92308AD4}" srcOrd="0" destOrd="0" presId="urn:microsoft.com/office/officeart/2005/8/layout/hList7"/>
    <dgm:cxn modelId="{4013C058-A6DC-4373-8195-745C25788E70}" type="presOf" srcId="{3456AF71-9586-428E-82D6-8B597B22BB85}" destId="{5E0CF8AC-E1E4-4085-A31C-54DC16E6B2F1}" srcOrd="1" destOrd="0" presId="urn:microsoft.com/office/officeart/2005/8/layout/hList7"/>
    <dgm:cxn modelId="{61749DF3-27D2-4E5F-AAC6-D9EA3AF3A930}" type="presOf" srcId="{3F548397-C683-4D60-90E4-BCB477E2CC34}" destId="{285F67C0-FCBA-42AF-9C12-9650B6C38B72}" srcOrd="0" destOrd="0" presId="urn:microsoft.com/office/officeart/2005/8/layout/hList7"/>
    <dgm:cxn modelId="{CAA5547F-4E81-4428-9FB4-4CDB29B347BE}" type="presOf" srcId="{0CA345C9-0D8E-467D-8E7C-4AE91F76B812}" destId="{EB69A6E5-DAD1-467B-8EEF-FBD700E50730}" srcOrd="1" destOrd="0" presId="urn:microsoft.com/office/officeart/2005/8/layout/hList7"/>
    <dgm:cxn modelId="{A7BAFF43-95E1-42FD-8878-C1E2D92BEB2F}" type="presOf" srcId="{F4E70CA9-BA32-40F1-9E1B-6344C1D95A19}" destId="{98C25756-5EA2-4B69-A08A-235CE53C3472}" srcOrd="0" destOrd="0" presId="urn:microsoft.com/office/officeart/2005/8/layout/hList7"/>
    <dgm:cxn modelId="{84F2509A-43FF-4D0B-9253-0E9450939D18}" srcId="{B6525808-6437-4C60-B6B8-EF3B22BFE3C2}" destId="{3456AF71-9586-428E-82D6-8B597B22BB85}" srcOrd="4" destOrd="0" parTransId="{4B6D8C44-7F7A-404B-96FD-B260DACFFE6C}" sibTransId="{68687AD7-EDB0-486B-A90B-82986A02F28E}"/>
    <dgm:cxn modelId="{13EE047B-E549-4176-B05C-1CDFFA9B9381}" type="presOf" srcId="{D99C7662-9BA6-41DA-9CDF-FE16317CEFC8}" destId="{18AE3194-8C2D-455C-98B0-C4FA6843E18A}" srcOrd="1" destOrd="0" presId="urn:microsoft.com/office/officeart/2005/8/layout/hList7"/>
    <dgm:cxn modelId="{0F861B22-771E-4AA8-B47B-95A169253788}" type="presOf" srcId="{D99C7662-9BA6-41DA-9CDF-FE16317CEFC8}" destId="{815B7DA4-C07E-4B3A-8550-5FE5C6132EE0}" srcOrd="0" destOrd="0" presId="urn:microsoft.com/office/officeart/2005/8/layout/hList7"/>
    <dgm:cxn modelId="{ADC28C69-45BF-4982-8551-6CDE3E4C90C5}" srcId="{B6525808-6437-4C60-B6B8-EF3B22BFE3C2}" destId="{0CA345C9-0D8E-467D-8E7C-4AE91F76B812}" srcOrd="2" destOrd="0" parTransId="{48DCB7CB-B8E5-4BDC-BC60-379835361C46}" sibTransId="{77816A56-02FB-41B2-B1F1-3B58661BFE1D}"/>
    <dgm:cxn modelId="{11D4F6D6-D61A-4FC0-B2B0-6A804E11D97E}" type="presOf" srcId="{F4E70CA9-BA32-40F1-9E1B-6344C1D95A19}" destId="{B18882B5-19FD-4421-BC28-6362601A1EA9}" srcOrd="1" destOrd="0" presId="urn:microsoft.com/office/officeart/2005/8/layout/hList7"/>
    <dgm:cxn modelId="{FB696365-8C02-4F3A-AAC0-2B2AEFFAD7C1}" type="presOf" srcId="{68687AD7-EDB0-486B-A90B-82986A02F28E}" destId="{544E819C-4065-45F6-BDCF-A830C8292D99}" srcOrd="0" destOrd="0" presId="urn:microsoft.com/office/officeart/2005/8/layout/hList7"/>
    <dgm:cxn modelId="{1F34B72A-8E88-4B47-8AD7-83595555664B}" type="presOf" srcId="{C7C0465C-6072-4946-B3A8-53095268D894}" destId="{08725315-27A3-49B7-9E31-45F40FB11C74}" srcOrd="0" destOrd="0" presId="urn:microsoft.com/office/officeart/2005/8/layout/hList7"/>
    <dgm:cxn modelId="{25AAC247-A4DE-41E6-9AC3-5645F96977E0}" type="presParOf" srcId="{0BBAA937-D026-4C66-8014-8CF64D568ECC}" destId="{4D492941-6625-47B8-A577-AD0FEA77DA50}" srcOrd="0" destOrd="0" presId="urn:microsoft.com/office/officeart/2005/8/layout/hList7"/>
    <dgm:cxn modelId="{24E813A8-74D5-4793-8781-134C7C7032D1}" type="presParOf" srcId="{0BBAA937-D026-4C66-8014-8CF64D568ECC}" destId="{E0623334-CF14-44F8-B672-67A3C1C0B3FE}" srcOrd="1" destOrd="0" presId="urn:microsoft.com/office/officeart/2005/8/layout/hList7"/>
    <dgm:cxn modelId="{850F37BE-9A2B-4FA7-80E9-589F984914FA}" type="presParOf" srcId="{E0623334-CF14-44F8-B672-67A3C1C0B3FE}" destId="{C6AD5101-824E-456F-9F69-88182A46E768}" srcOrd="0" destOrd="0" presId="urn:microsoft.com/office/officeart/2005/8/layout/hList7"/>
    <dgm:cxn modelId="{FFA724F6-3F1E-4530-B201-00825DD2459E}" type="presParOf" srcId="{C6AD5101-824E-456F-9F69-88182A46E768}" destId="{98C25756-5EA2-4B69-A08A-235CE53C3472}" srcOrd="0" destOrd="0" presId="urn:microsoft.com/office/officeart/2005/8/layout/hList7"/>
    <dgm:cxn modelId="{E1404B2C-4EE7-4E2C-A478-6BB8CB0B9D85}" type="presParOf" srcId="{C6AD5101-824E-456F-9F69-88182A46E768}" destId="{B18882B5-19FD-4421-BC28-6362601A1EA9}" srcOrd="1" destOrd="0" presId="urn:microsoft.com/office/officeart/2005/8/layout/hList7"/>
    <dgm:cxn modelId="{DB153A55-11DB-4F7F-A557-A4AF39AE6D16}" type="presParOf" srcId="{C6AD5101-824E-456F-9F69-88182A46E768}" destId="{E474019B-60BF-4EE1-BEC6-C71B97237B92}" srcOrd="2" destOrd="0" presId="urn:microsoft.com/office/officeart/2005/8/layout/hList7"/>
    <dgm:cxn modelId="{A1A9C54F-1E87-4AC0-A05F-F24E60DCDF5A}" type="presParOf" srcId="{C6AD5101-824E-456F-9F69-88182A46E768}" destId="{2E2C6A88-1722-48B0-B012-F246CB773D11}" srcOrd="3" destOrd="0" presId="urn:microsoft.com/office/officeart/2005/8/layout/hList7"/>
    <dgm:cxn modelId="{1150E770-0336-4A08-B577-98CCA7070AA5}" type="presParOf" srcId="{E0623334-CF14-44F8-B672-67A3C1C0B3FE}" destId="{09C08102-AF73-455C-B843-D1F0B2F5F24E}" srcOrd="1" destOrd="0" presId="urn:microsoft.com/office/officeart/2005/8/layout/hList7"/>
    <dgm:cxn modelId="{F811BC2E-00A5-4679-9D99-713F935BE659}" type="presParOf" srcId="{E0623334-CF14-44F8-B672-67A3C1C0B3FE}" destId="{A568B742-32A7-43F7-B8E4-24E5678014FE}" srcOrd="2" destOrd="0" presId="urn:microsoft.com/office/officeart/2005/8/layout/hList7"/>
    <dgm:cxn modelId="{0E97DD90-2A14-4480-B95A-EF495A0A9D69}" type="presParOf" srcId="{A568B742-32A7-43F7-B8E4-24E5678014FE}" destId="{08725315-27A3-49B7-9E31-45F40FB11C74}" srcOrd="0" destOrd="0" presId="urn:microsoft.com/office/officeart/2005/8/layout/hList7"/>
    <dgm:cxn modelId="{8DE4B16B-3A19-4308-898D-F8C725530B42}" type="presParOf" srcId="{A568B742-32A7-43F7-B8E4-24E5678014FE}" destId="{30AAFED8-C416-469A-B5BF-E46C4F55F65A}" srcOrd="1" destOrd="0" presId="urn:microsoft.com/office/officeart/2005/8/layout/hList7"/>
    <dgm:cxn modelId="{B339C37F-3456-4976-8573-B24843FFBE56}" type="presParOf" srcId="{A568B742-32A7-43F7-B8E4-24E5678014FE}" destId="{DA38E9A3-4B9B-4A98-BC8B-84D8AF6EF4E1}" srcOrd="2" destOrd="0" presId="urn:microsoft.com/office/officeart/2005/8/layout/hList7"/>
    <dgm:cxn modelId="{10B50441-1860-4AC0-9BD7-8C12038406FE}" type="presParOf" srcId="{A568B742-32A7-43F7-B8E4-24E5678014FE}" destId="{C4B6BF78-956B-4E9E-AB95-3AE950617B4B}" srcOrd="3" destOrd="0" presId="urn:microsoft.com/office/officeart/2005/8/layout/hList7"/>
    <dgm:cxn modelId="{F16E5005-1054-489A-ABF5-BE5F7CF94E71}" type="presParOf" srcId="{E0623334-CF14-44F8-B672-67A3C1C0B3FE}" destId="{285F67C0-FCBA-42AF-9C12-9650B6C38B72}" srcOrd="3" destOrd="0" presId="urn:microsoft.com/office/officeart/2005/8/layout/hList7"/>
    <dgm:cxn modelId="{B6AD065A-6799-4F78-88DF-9AD4239C3E4A}" type="presParOf" srcId="{E0623334-CF14-44F8-B672-67A3C1C0B3FE}" destId="{100425A7-17E9-4973-8F6D-E3012789EE26}" srcOrd="4" destOrd="0" presId="urn:microsoft.com/office/officeart/2005/8/layout/hList7"/>
    <dgm:cxn modelId="{ED4C0B0B-C164-4A00-97E0-1CEDF6124AE3}" type="presParOf" srcId="{100425A7-17E9-4973-8F6D-E3012789EE26}" destId="{2E4A4981-5487-4B83-AFE8-0B3AE7405B88}" srcOrd="0" destOrd="0" presId="urn:microsoft.com/office/officeart/2005/8/layout/hList7"/>
    <dgm:cxn modelId="{15F15834-A976-417D-AD46-B2D80F5A3E3A}" type="presParOf" srcId="{100425A7-17E9-4973-8F6D-E3012789EE26}" destId="{EB69A6E5-DAD1-467B-8EEF-FBD700E50730}" srcOrd="1" destOrd="0" presId="urn:microsoft.com/office/officeart/2005/8/layout/hList7"/>
    <dgm:cxn modelId="{4C804EC8-B665-4A45-B101-173D5F049954}" type="presParOf" srcId="{100425A7-17E9-4973-8F6D-E3012789EE26}" destId="{C6379636-0A48-4970-88AB-EB9DE51438BF}" srcOrd="2" destOrd="0" presId="urn:microsoft.com/office/officeart/2005/8/layout/hList7"/>
    <dgm:cxn modelId="{4734CEEC-058C-4082-8F93-2DD3CB35E3CC}" type="presParOf" srcId="{100425A7-17E9-4973-8F6D-E3012789EE26}" destId="{13B41401-0F68-414E-B6F1-E0AD7BE28D18}" srcOrd="3" destOrd="0" presId="urn:microsoft.com/office/officeart/2005/8/layout/hList7"/>
    <dgm:cxn modelId="{CCA8E0A6-E954-4ECC-B36E-936BA9440639}" type="presParOf" srcId="{E0623334-CF14-44F8-B672-67A3C1C0B3FE}" destId="{E577B983-2ACA-43C7-B884-C55E92308AD4}" srcOrd="5" destOrd="0" presId="urn:microsoft.com/office/officeart/2005/8/layout/hList7"/>
    <dgm:cxn modelId="{D2EE2D07-4C3A-43D8-B9B3-406867472085}" type="presParOf" srcId="{E0623334-CF14-44F8-B672-67A3C1C0B3FE}" destId="{3EDB1FCE-320B-49C1-A2BC-3A38FAB15272}" srcOrd="6" destOrd="0" presId="urn:microsoft.com/office/officeart/2005/8/layout/hList7"/>
    <dgm:cxn modelId="{948E20B1-5C17-452F-938E-539F0619B3C3}" type="presParOf" srcId="{3EDB1FCE-320B-49C1-A2BC-3A38FAB15272}" destId="{625589BA-5E77-44C6-B6CD-DC3994425426}" srcOrd="0" destOrd="0" presId="urn:microsoft.com/office/officeart/2005/8/layout/hList7"/>
    <dgm:cxn modelId="{93D5D9AA-C891-4D94-A525-57B97C3A90B4}" type="presParOf" srcId="{3EDB1FCE-320B-49C1-A2BC-3A38FAB15272}" destId="{9EB64FEE-105B-49C0-A149-2169C54C1797}" srcOrd="1" destOrd="0" presId="urn:microsoft.com/office/officeart/2005/8/layout/hList7"/>
    <dgm:cxn modelId="{AA4309F0-E3FC-448C-9A0D-FCA3ED5A3215}" type="presParOf" srcId="{3EDB1FCE-320B-49C1-A2BC-3A38FAB15272}" destId="{E6595115-8EDE-4BD2-9208-E15583693DEE}" srcOrd="2" destOrd="0" presId="urn:microsoft.com/office/officeart/2005/8/layout/hList7"/>
    <dgm:cxn modelId="{88AE42F3-9D5D-4DFE-9954-7FFEE5F4BBFF}" type="presParOf" srcId="{3EDB1FCE-320B-49C1-A2BC-3A38FAB15272}" destId="{608B1C18-5DDA-4CF1-ADAB-E3F49B54266A}" srcOrd="3" destOrd="0" presId="urn:microsoft.com/office/officeart/2005/8/layout/hList7"/>
    <dgm:cxn modelId="{07F63EB0-2251-4039-B346-8540EA7B9B5C}" type="presParOf" srcId="{E0623334-CF14-44F8-B672-67A3C1C0B3FE}" destId="{C924728E-958E-4EC4-AD6C-837EB9C3B174}" srcOrd="7" destOrd="0" presId="urn:microsoft.com/office/officeart/2005/8/layout/hList7"/>
    <dgm:cxn modelId="{EC3ECDCB-86AA-4638-8123-0B76FD01D421}" type="presParOf" srcId="{E0623334-CF14-44F8-B672-67A3C1C0B3FE}" destId="{C04DDB14-D497-4D35-BA5C-BCC948B9E187}" srcOrd="8" destOrd="0" presId="urn:microsoft.com/office/officeart/2005/8/layout/hList7"/>
    <dgm:cxn modelId="{54557C5C-9F55-4931-B441-BA12B69C32C0}" type="presParOf" srcId="{C04DDB14-D497-4D35-BA5C-BCC948B9E187}" destId="{09D61394-8B50-4AFF-9793-C708BF7F4A7E}" srcOrd="0" destOrd="0" presId="urn:microsoft.com/office/officeart/2005/8/layout/hList7"/>
    <dgm:cxn modelId="{BA04F7E0-B689-467E-99C6-61926D674866}" type="presParOf" srcId="{C04DDB14-D497-4D35-BA5C-BCC948B9E187}" destId="{5E0CF8AC-E1E4-4085-A31C-54DC16E6B2F1}" srcOrd="1" destOrd="0" presId="urn:microsoft.com/office/officeart/2005/8/layout/hList7"/>
    <dgm:cxn modelId="{C61C9B83-1876-40A9-8158-37FAFB2C03DA}" type="presParOf" srcId="{C04DDB14-D497-4D35-BA5C-BCC948B9E187}" destId="{3DB887F8-26A0-46DF-91E8-D43BCF93DC64}" srcOrd="2" destOrd="0" presId="urn:microsoft.com/office/officeart/2005/8/layout/hList7"/>
    <dgm:cxn modelId="{C7828A5D-C829-48BA-BFAD-C32AEB0ED5ED}" type="presParOf" srcId="{C04DDB14-D497-4D35-BA5C-BCC948B9E187}" destId="{CBC6FEE3-D0A9-4F3B-9FFE-0BB6FE860D15}" srcOrd="3" destOrd="0" presId="urn:microsoft.com/office/officeart/2005/8/layout/hList7"/>
    <dgm:cxn modelId="{0A7C8840-C29B-4CD7-8C8B-1EA4416D2CD4}" type="presParOf" srcId="{E0623334-CF14-44F8-B672-67A3C1C0B3FE}" destId="{544E819C-4065-45F6-BDCF-A830C8292D99}" srcOrd="9" destOrd="0" presId="urn:microsoft.com/office/officeart/2005/8/layout/hList7"/>
    <dgm:cxn modelId="{51FDA7C6-04D7-4EDB-A191-49AEBAA6CA2F}" type="presParOf" srcId="{E0623334-CF14-44F8-B672-67A3C1C0B3FE}" destId="{001B67F7-8B8A-40FA-AEC3-CE647509CD5D}" srcOrd="10" destOrd="0" presId="urn:microsoft.com/office/officeart/2005/8/layout/hList7"/>
    <dgm:cxn modelId="{79303379-4312-4739-B48C-6908B525A5F4}" type="presParOf" srcId="{001B67F7-8B8A-40FA-AEC3-CE647509CD5D}" destId="{815B7DA4-C07E-4B3A-8550-5FE5C6132EE0}" srcOrd="0" destOrd="0" presId="urn:microsoft.com/office/officeart/2005/8/layout/hList7"/>
    <dgm:cxn modelId="{62849AC3-BAF8-489E-B1F7-6DA7E47CB1C1}" type="presParOf" srcId="{001B67F7-8B8A-40FA-AEC3-CE647509CD5D}" destId="{18AE3194-8C2D-455C-98B0-C4FA6843E18A}" srcOrd="1" destOrd="0" presId="urn:microsoft.com/office/officeart/2005/8/layout/hList7"/>
    <dgm:cxn modelId="{965C9871-6119-4BF3-9D4B-83D05C408919}" type="presParOf" srcId="{001B67F7-8B8A-40FA-AEC3-CE647509CD5D}" destId="{7790D159-991A-4616-8D18-52C561EA2EE0}" srcOrd="2" destOrd="0" presId="urn:microsoft.com/office/officeart/2005/8/layout/hList7"/>
    <dgm:cxn modelId="{D2C11222-716E-4281-ACA2-1C048C604F90}" type="presParOf" srcId="{001B67F7-8B8A-40FA-AEC3-CE647509CD5D}" destId="{B095BC13-0871-48AE-AEBA-82226B96CD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50C304-969F-4184-AE5B-4AA986EAC3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96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spect="1"/>
          </p:cNvSpPr>
          <p:nvPr/>
        </p:nvSpPr>
        <p:spPr bwMode="auto">
          <a:xfrm rot="17833642">
            <a:off x="80963" y="2335213"/>
            <a:ext cx="1262062" cy="1217612"/>
          </a:xfrm>
          <a:custGeom>
            <a:avLst/>
            <a:gdLst>
              <a:gd name="T0" fmla="*/ 203002 w 659"/>
              <a:gd name="T1" fmla="*/ 1169750 h 636"/>
              <a:gd name="T2" fmla="*/ 407920 w 659"/>
              <a:gd name="T3" fmla="*/ 899808 h 636"/>
              <a:gd name="T4" fmla="*/ 237474 w 659"/>
              <a:gd name="T5" fmla="*/ 890235 h 636"/>
              <a:gd name="T6" fmla="*/ 1915 w 659"/>
              <a:gd name="T7" fmla="*/ 798340 h 636"/>
              <a:gd name="T8" fmla="*/ 222154 w 659"/>
              <a:gd name="T9" fmla="*/ 771537 h 636"/>
              <a:gd name="T10" fmla="*/ 212578 w 659"/>
              <a:gd name="T11" fmla="*/ 702616 h 636"/>
              <a:gd name="T12" fmla="*/ 65114 w 659"/>
              <a:gd name="T13" fmla="*/ 411614 h 636"/>
              <a:gd name="T14" fmla="*/ 160870 w 659"/>
              <a:gd name="T15" fmla="*/ 421187 h 636"/>
              <a:gd name="T16" fmla="*/ 329400 w 659"/>
              <a:gd name="T17" fmla="*/ 589661 h 636"/>
              <a:gd name="T18" fmla="*/ 361957 w 659"/>
              <a:gd name="T19" fmla="*/ 587747 h 636"/>
              <a:gd name="T20" fmla="*/ 352381 w 659"/>
              <a:gd name="T21" fmla="*/ 358009 h 636"/>
              <a:gd name="T22" fmla="*/ 451968 w 659"/>
              <a:gd name="T23" fmla="*/ 89981 h 636"/>
              <a:gd name="T24" fmla="*/ 515166 w 659"/>
              <a:gd name="T25" fmla="*/ 88066 h 636"/>
              <a:gd name="T26" fmla="*/ 580280 w 659"/>
              <a:gd name="T27" fmla="*/ 336949 h 636"/>
              <a:gd name="T28" fmla="*/ 541978 w 659"/>
              <a:gd name="T29" fmla="*/ 580089 h 636"/>
              <a:gd name="T30" fmla="*/ 654970 w 659"/>
              <a:gd name="T31" fmla="*/ 407785 h 636"/>
              <a:gd name="T32" fmla="*/ 875208 w 659"/>
              <a:gd name="T33" fmla="*/ 260370 h 636"/>
              <a:gd name="T34" fmla="*/ 1133749 w 659"/>
              <a:gd name="T35" fmla="*/ 49777 h 636"/>
              <a:gd name="T36" fmla="*/ 993946 w 659"/>
              <a:gd name="T37" fmla="*/ 340778 h 636"/>
              <a:gd name="T38" fmla="*/ 861803 w 659"/>
              <a:gd name="T39" fmla="*/ 582003 h 636"/>
              <a:gd name="T40" fmla="*/ 813925 w 659"/>
              <a:gd name="T41" fmla="*/ 645181 h 636"/>
              <a:gd name="T42" fmla="*/ 1143325 w 659"/>
              <a:gd name="T43" fmla="*/ 637523 h 636"/>
              <a:gd name="T44" fmla="*/ 1139495 w 659"/>
              <a:gd name="T45" fmla="*/ 723675 h 636"/>
              <a:gd name="T46" fmla="*/ 869463 w 659"/>
              <a:gd name="T47" fmla="*/ 863432 h 636"/>
              <a:gd name="T48" fmla="*/ 647309 w 659"/>
              <a:gd name="T49" fmla="*/ 869176 h 636"/>
              <a:gd name="T50" fmla="*/ 833076 w 659"/>
              <a:gd name="T51" fmla="*/ 993617 h 636"/>
              <a:gd name="T52" fmla="*/ 940322 w 659"/>
              <a:gd name="T53" fmla="*/ 1179322 h 636"/>
              <a:gd name="T54" fmla="*/ 781368 w 659"/>
              <a:gd name="T55" fmla="*/ 1100828 h 636"/>
              <a:gd name="T56" fmla="*/ 549639 w 659"/>
              <a:gd name="T57" fmla="*/ 962986 h 636"/>
              <a:gd name="T58" fmla="*/ 595601 w 659"/>
              <a:gd name="T59" fmla="*/ 1213783 h 636"/>
              <a:gd name="T60" fmla="*/ 453883 w 659"/>
              <a:gd name="T61" fmla="*/ 989788 h 636"/>
              <a:gd name="T62" fmla="*/ 383023 w 659"/>
              <a:gd name="T63" fmla="*/ 985959 h 636"/>
              <a:gd name="T64" fmla="*/ 210663 w 659"/>
              <a:gd name="T65" fmla="*/ 1188895 h 6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9" h="636">
                <a:moveTo>
                  <a:pt x="110" y="621"/>
                </a:moveTo>
                <a:cubicBezTo>
                  <a:pt x="107" y="620"/>
                  <a:pt x="95" y="628"/>
                  <a:pt x="106" y="611"/>
                </a:cubicBezTo>
                <a:cubicBezTo>
                  <a:pt x="117" y="595"/>
                  <a:pt x="156" y="547"/>
                  <a:pt x="173" y="524"/>
                </a:cubicBezTo>
                <a:cubicBezTo>
                  <a:pt x="191" y="499"/>
                  <a:pt x="214" y="480"/>
                  <a:pt x="213" y="470"/>
                </a:cubicBezTo>
                <a:cubicBezTo>
                  <a:pt x="211" y="458"/>
                  <a:pt x="182" y="460"/>
                  <a:pt x="167" y="459"/>
                </a:cubicBezTo>
                <a:cubicBezTo>
                  <a:pt x="152" y="458"/>
                  <a:pt x="142" y="468"/>
                  <a:pt x="124" y="465"/>
                </a:cubicBezTo>
                <a:cubicBezTo>
                  <a:pt x="104" y="460"/>
                  <a:pt x="72" y="444"/>
                  <a:pt x="51" y="436"/>
                </a:cubicBezTo>
                <a:cubicBezTo>
                  <a:pt x="31" y="427"/>
                  <a:pt x="0" y="421"/>
                  <a:pt x="1" y="417"/>
                </a:cubicBezTo>
                <a:cubicBezTo>
                  <a:pt x="3" y="411"/>
                  <a:pt x="38" y="410"/>
                  <a:pt x="56" y="408"/>
                </a:cubicBezTo>
                <a:cubicBezTo>
                  <a:pt x="75" y="406"/>
                  <a:pt x="98" y="402"/>
                  <a:pt x="116" y="403"/>
                </a:cubicBezTo>
                <a:cubicBezTo>
                  <a:pt x="133" y="405"/>
                  <a:pt x="164" y="423"/>
                  <a:pt x="163" y="416"/>
                </a:cubicBezTo>
                <a:cubicBezTo>
                  <a:pt x="163" y="410"/>
                  <a:pt x="127" y="385"/>
                  <a:pt x="111" y="367"/>
                </a:cubicBezTo>
                <a:cubicBezTo>
                  <a:pt x="96" y="349"/>
                  <a:pt x="82" y="334"/>
                  <a:pt x="69" y="309"/>
                </a:cubicBezTo>
                <a:cubicBezTo>
                  <a:pt x="56" y="284"/>
                  <a:pt x="42" y="238"/>
                  <a:pt x="34" y="215"/>
                </a:cubicBezTo>
                <a:cubicBezTo>
                  <a:pt x="26" y="192"/>
                  <a:pt x="15" y="167"/>
                  <a:pt x="23" y="168"/>
                </a:cubicBezTo>
                <a:cubicBezTo>
                  <a:pt x="31" y="169"/>
                  <a:pt x="64" y="203"/>
                  <a:pt x="84" y="220"/>
                </a:cubicBezTo>
                <a:cubicBezTo>
                  <a:pt x="104" y="237"/>
                  <a:pt x="126" y="255"/>
                  <a:pt x="141" y="269"/>
                </a:cubicBezTo>
                <a:cubicBezTo>
                  <a:pt x="156" y="284"/>
                  <a:pt x="163" y="296"/>
                  <a:pt x="172" y="308"/>
                </a:cubicBezTo>
                <a:cubicBezTo>
                  <a:pt x="181" y="320"/>
                  <a:pt x="192" y="340"/>
                  <a:pt x="195" y="340"/>
                </a:cubicBezTo>
                <a:cubicBezTo>
                  <a:pt x="198" y="340"/>
                  <a:pt x="192" y="319"/>
                  <a:pt x="189" y="307"/>
                </a:cubicBezTo>
                <a:cubicBezTo>
                  <a:pt x="186" y="295"/>
                  <a:pt x="178" y="288"/>
                  <a:pt x="177" y="269"/>
                </a:cubicBezTo>
                <a:cubicBezTo>
                  <a:pt x="175" y="249"/>
                  <a:pt x="179" y="211"/>
                  <a:pt x="184" y="187"/>
                </a:cubicBezTo>
                <a:cubicBezTo>
                  <a:pt x="188" y="164"/>
                  <a:pt x="192" y="151"/>
                  <a:pt x="201" y="128"/>
                </a:cubicBezTo>
                <a:cubicBezTo>
                  <a:pt x="209" y="104"/>
                  <a:pt x="228" y="68"/>
                  <a:pt x="236" y="47"/>
                </a:cubicBezTo>
                <a:cubicBezTo>
                  <a:pt x="244" y="26"/>
                  <a:pt x="246" y="0"/>
                  <a:pt x="251" y="0"/>
                </a:cubicBezTo>
                <a:cubicBezTo>
                  <a:pt x="256" y="0"/>
                  <a:pt x="262" y="27"/>
                  <a:pt x="269" y="46"/>
                </a:cubicBezTo>
                <a:cubicBezTo>
                  <a:pt x="276" y="65"/>
                  <a:pt x="287" y="96"/>
                  <a:pt x="293" y="117"/>
                </a:cubicBezTo>
                <a:cubicBezTo>
                  <a:pt x="298" y="139"/>
                  <a:pt x="302" y="154"/>
                  <a:pt x="303" y="176"/>
                </a:cubicBezTo>
                <a:cubicBezTo>
                  <a:pt x="304" y="198"/>
                  <a:pt x="304" y="226"/>
                  <a:pt x="301" y="248"/>
                </a:cubicBezTo>
                <a:cubicBezTo>
                  <a:pt x="298" y="269"/>
                  <a:pt x="283" y="298"/>
                  <a:pt x="283" y="303"/>
                </a:cubicBezTo>
                <a:cubicBezTo>
                  <a:pt x="283" y="308"/>
                  <a:pt x="292" y="295"/>
                  <a:pt x="302" y="280"/>
                </a:cubicBezTo>
                <a:cubicBezTo>
                  <a:pt x="312" y="265"/>
                  <a:pt x="325" y="233"/>
                  <a:pt x="342" y="213"/>
                </a:cubicBezTo>
                <a:cubicBezTo>
                  <a:pt x="359" y="194"/>
                  <a:pt x="388" y="176"/>
                  <a:pt x="407" y="164"/>
                </a:cubicBezTo>
                <a:cubicBezTo>
                  <a:pt x="427" y="151"/>
                  <a:pt x="439" y="148"/>
                  <a:pt x="457" y="136"/>
                </a:cubicBezTo>
                <a:cubicBezTo>
                  <a:pt x="474" y="125"/>
                  <a:pt x="489" y="112"/>
                  <a:pt x="512" y="93"/>
                </a:cubicBezTo>
                <a:cubicBezTo>
                  <a:pt x="535" y="75"/>
                  <a:pt x="586" y="24"/>
                  <a:pt x="592" y="26"/>
                </a:cubicBezTo>
                <a:cubicBezTo>
                  <a:pt x="598" y="28"/>
                  <a:pt x="561" y="84"/>
                  <a:pt x="549" y="110"/>
                </a:cubicBezTo>
                <a:cubicBezTo>
                  <a:pt x="537" y="135"/>
                  <a:pt x="527" y="155"/>
                  <a:pt x="519" y="178"/>
                </a:cubicBezTo>
                <a:cubicBezTo>
                  <a:pt x="509" y="201"/>
                  <a:pt x="503" y="227"/>
                  <a:pt x="491" y="248"/>
                </a:cubicBezTo>
                <a:cubicBezTo>
                  <a:pt x="480" y="270"/>
                  <a:pt x="471" y="284"/>
                  <a:pt x="450" y="304"/>
                </a:cubicBezTo>
                <a:cubicBezTo>
                  <a:pt x="429" y="324"/>
                  <a:pt x="367" y="363"/>
                  <a:pt x="363" y="368"/>
                </a:cubicBezTo>
                <a:cubicBezTo>
                  <a:pt x="359" y="373"/>
                  <a:pt x="403" y="343"/>
                  <a:pt x="425" y="337"/>
                </a:cubicBezTo>
                <a:cubicBezTo>
                  <a:pt x="447" y="331"/>
                  <a:pt x="469" y="334"/>
                  <a:pt x="498" y="333"/>
                </a:cubicBezTo>
                <a:cubicBezTo>
                  <a:pt x="526" y="332"/>
                  <a:pt x="570" y="332"/>
                  <a:pt x="597" y="333"/>
                </a:cubicBezTo>
                <a:cubicBezTo>
                  <a:pt x="624" y="334"/>
                  <a:pt x="659" y="331"/>
                  <a:pt x="659" y="338"/>
                </a:cubicBezTo>
                <a:cubicBezTo>
                  <a:pt x="659" y="345"/>
                  <a:pt x="615" y="364"/>
                  <a:pt x="595" y="378"/>
                </a:cubicBezTo>
                <a:cubicBezTo>
                  <a:pt x="575" y="392"/>
                  <a:pt x="560" y="412"/>
                  <a:pt x="536" y="424"/>
                </a:cubicBezTo>
                <a:cubicBezTo>
                  <a:pt x="513" y="437"/>
                  <a:pt x="478" y="445"/>
                  <a:pt x="454" y="451"/>
                </a:cubicBezTo>
                <a:cubicBezTo>
                  <a:pt x="430" y="457"/>
                  <a:pt x="413" y="458"/>
                  <a:pt x="394" y="458"/>
                </a:cubicBezTo>
                <a:cubicBezTo>
                  <a:pt x="375" y="459"/>
                  <a:pt x="337" y="451"/>
                  <a:pt x="338" y="454"/>
                </a:cubicBezTo>
                <a:cubicBezTo>
                  <a:pt x="337" y="457"/>
                  <a:pt x="379" y="468"/>
                  <a:pt x="394" y="478"/>
                </a:cubicBezTo>
                <a:cubicBezTo>
                  <a:pt x="411" y="489"/>
                  <a:pt x="424" y="506"/>
                  <a:pt x="435" y="519"/>
                </a:cubicBezTo>
                <a:cubicBezTo>
                  <a:pt x="446" y="532"/>
                  <a:pt x="452" y="542"/>
                  <a:pt x="461" y="558"/>
                </a:cubicBezTo>
                <a:cubicBezTo>
                  <a:pt x="470" y="574"/>
                  <a:pt x="489" y="608"/>
                  <a:pt x="491" y="616"/>
                </a:cubicBezTo>
                <a:cubicBezTo>
                  <a:pt x="493" y="624"/>
                  <a:pt x="485" y="612"/>
                  <a:pt x="471" y="605"/>
                </a:cubicBezTo>
                <a:cubicBezTo>
                  <a:pt x="457" y="598"/>
                  <a:pt x="433" y="587"/>
                  <a:pt x="408" y="575"/>
                </a:cubicBezTo>
                <a:cubicBezTo>
                  <a:pt x="383" y="561"/>
                  <a:pt x="341" y="539"/>
                  <a:pt x="320" y="528"/>
                </a:cubicBezTo>
                <a:cubicBezTo>
                  <a:pt x="300" y="517"/>
                  <a:pt x="290" y="500"/>
                  <a:pt x="287" y="503"/>
                </a:cubicBezTo>
                <a:cubicBezTo>
                  <a:pt x="285" y="507"/>
                  <a:pt x="299" y="527"/>
                  <a:pt x="303" y="548"/>
                </a:cubicBezTo>
                <a:cubicBezTo>
                  <a:pt x="307" y="570"/>
                  <a:pt x="318" y="632"/>
                  <a:pt x="311" y="634"/>
                </a:cubicBezTo>
                <a:cubicBezTo>
                  <a:pt x="303" y="636"/>
                  <a:pt x="268" y="576"/>
                  <a:pt x="255" y="556"/>
                </a:cubicBezTo>
                <a:cubicBezTo>
                  <a:pt x="243" y="537"/>
                  <a:pt x="239" y="531"/>
                  <a:pt x="237" y="517"/>
                </a:cubicBezTo>
                <a:cubicBezTo>
                  <a:pt x="234" y="503"/>
                  <a:pt x="244" y="469"/>
                  <a:pt x="238" y="469"/>
                </a:cubicBezTo>
                <a:cubicBezTo>
                  <a:pt x="232" y="469"/>
                  <a:pt x="220" y="489"/>
                  <a:pt x="200" y="515"/>
                </a:cubicBezTo>
                <a:cubicBezTo>
                  <a:pt x="181" y="539"/>
                  <a:pt x="137" y="599"/>
                  <a:pt x="122" y="616"/>
                </a:cubicBezTo>
                <a:cubicBezTo>
                  <a:pt x="107" y="634"/>
                  <a:pt x="112" y="621"/>
                  <a:pt x="110" y="621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1258888" y="3576638"/>
            <a:ext cx="7854950" cy="211137"/>
          </a:xfrm>
          <a:custGeom>
            <a:avLst/>
            <a:gdLst>
              <a:gd name="T0" fmla="*/ 7783513 w 4948"/>
              <a:gd name="T1" fmla="*/ 61912 h 133"/>
              <a:gd name="T2" fmla="*/ 7340600 w 4948"/>
              <a:gd name="T3" fmla="*/ 7937 h 133"/>
              <a:gd name="T4" fmla="*/ 6507163 w 4948"/>
              <a:gd name="T5" fmla="*/ 107950 h 133"/>
              <a:gd name="T6" fmla="*/ 5602288 w 4948"/>
              <a:gd name="T7" fmla="*/ 98425 h 133"/>
              <a:gd name="T8" fmla="*/ 4759325 w 4948"/>
              <a:gd name="T9" fmla="*/ 125412 h 133"/>
              <a:gd name="T10" fmla="*/ 3927475 w 4948"/>
              <a:gd name="T11" fmla="*/ 125412 h 133"/>
              <a:gd name="T12" fmla="*/ 3140075 w 4948"/>
              <a:gd name="T13" fmla="*/ 125412 h 133"/>
              <a:gd name="T14" fmla="*/ 2306638 w 4948"/>
              <a:gd name="T15" fmla="*/ 115887 h 133"/>
              <a:gd name="T16" fmla="*/ 1274763 w 4948"/>
              <a:gd name="T17" fmla="*/ 169862 h 133"/>
              <a:gd name="T18" fmla="*/ 206375 w 4948"/>
              <a:gd name="T19" fmla="*/ 169862 h 133"/>
              <a:gd name="T20" fmla="*/ 33338 w 4948"/>
              <a:gd name="T21" fmla="*/ 179387 h 133"/>
              <a:gd name="T22" fmla="*/ 250825 w 4948"/>
              <a:gd name="T23" fmla="*/ 198437 h 133"/>
              <a:gd name="T24" fmla="*/ 1465263 w 4948"/>
              <a:gd name="T25" fmla="*/ 206375 h 133"/>
              <a:gd name="T26" fmla="*/ 1952625 w 4948"/>
              <a:gd name="T27" fmla="*/ 169862 h 133"/>
              <a:gd name="T28" fmla="*/ 2805113 w 4948"/>
              <a:gd name="T29" fmla="*/ 161925 h 133"/>
              <a:gd name="T30" fmla="*/ 3328988 w 4948"/>
              <a:gd name="T31" fmla="*/ 161925 h 133"/>
              <a:gd name="T32" fmla="*/ 4008438 w 4948"/>
              <a:gd name="T33" fmla="*/ 161925 h 133"/>
              <a:gd name="T34" fmla="*/ 4660900 w 4948"/>
              <a:gd name="T35" fmla="*/ 179387 h 133"/>
              <a:gd name="T36" fmla="*/ 5538788 w 4948"/>
              <a:gd name="T37" fmla="*/ 152400 h 133"/>
              <a:gd name="T38" fmla="*/ 6616700 w 4948"/>
              <a:gd name="T39" fmla="*/ 169862 h 133"/>
              <a:gd name="T40" fmla="*/ 7013575 w 4948"/>
              <a:gd name="T41" fmla="*/ 169862 h 133"/>
              <a:gd name="T42" fmla="*/ 7331075 w 4948"/>
              <a:gd name="T43" fmla="*/ 152400 h 133"/>
              <a:gd name="T44" fmla="*/ 7558088 w 4948"/>
              <a:gd name="T45" fmla="*/ 142875 h 133"/>
              <a:gd name="T46" fmla="*/ 7720013 w 4948"/>
              <a:gd name="T47" fmla="*/ 161925 h 133"/>
              <a:gd name="T48" fmla="*/ 7773988 w 4948"/>
              <a:gd name="T49" fmla="*/ 142875 h 133"/>
              <a:gd name="T50" fmla="*/ 7783513 w 4948"/>
              <a:gd name="T51" fmla="*/ 61912 h 1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948" h="133">
                <a:moveTo>
                  <a:pt x="4903" y="39"/>
                </a:moveTo>
                <a:cubicBezTo>
                  <a:pt x="4858" y="25"/>
                  <a:pt x="4758" y="0"/>
                  <a:pt x="4624" y="5"/>
                </a:cubicBezTo>
                <a:cubicBezTo>
                  <a:pt x="4490" y="10"/>
                  <a:pt x="4281" y="59"/>
                  <a:pt x="4099" y="68"/>
                </a:cubicBezTo>
                <a:cubicBezTo>
                  <a:pt x="3917" y="77"/>
                  <a:pt x="3712" y="60"/>
                  <a:pt x="3529" y="62"/>
                </a:cubicBezTo>
                <a:cubicBezTo>
                  <a:pt x="3346" y="64"/>
                  <a:pt x="3174" y="76"/>
                  <a:pt x="2998" y="79"/>
                </a:cubicBezTo>
                <a:cubicBezTo>
                  <a:pt x="2822" y="82"/>
                  <a:pt x="2644" y="79"/>
                  <a:pt x="2474" y="79"/>
                </a:cubicBezTo>
                <a:cubicBezTo>
                  <a:pt x="2304" y="79"/>
                  <a:pt x="2148" y="80"/>
                  <a:pt x="1978" y="79"/>
                </a:cubicBezTo>
                <a:cubicBezTo>
                  <a:pt x="1808" y="78"/>
                  <a:pt x="1649" y="68"/>
                  <a:pt x="1453" y="73"/>
                </a:cubicBezTo>
                <a:cubicBezTo>
                  <a:pt x="1257" y="78"/>
                  <a:pt x="1023" y="101"/>
                  <a:pt x="803" y="107"/>
                </a:cubicBezTo>
                <a:cubicBezTo>
                  <a:pt x="583" y="113"/>
                  <a:pt x="260" y="106"/>
                  <a:pt x="130" y="107"/>
                </a:cubicBezTo>
                <a:cubicBezTo>
                  <a:pt x="0" y="108"/>
                  <a:pt x="16" y="110"/>
                  <a:pt x="21" y="113"/>
                </a:cubicBezTo>
                <a:cubicBezTo>
                  <a:pt x="26" y="116"/>
                  <a:pt x="8" y="122"/>
                  <a:pt x="158" y="125"/>
                </a:cubicBezTo>
                <a:cubicBezTo>
                  <a:pt x="308" y="128"/>
                  <a:pt x="744" y="133"/>
                  <a:pt x="923" y="130"/>
                </a:cubicBezTo>
                <a:cubicBezTo>
                  <a:pt x="1102" y="127"/>
                  <a:pt x="1089" y="112"/>
                  <a:pt x="1230" y="107"/>
                </a:cubicBezTo>
                <a:cubicBezTo>
                  <a:pt x="1371" y="102"/>
                  <a:pt x="1623" y="103"/>
                  <a:pt x="1767" y="102"/>
                </a:cubicBezTo>
                <a:cubicBezTo>
                  <a:pt x="1911" y="101"/>
                  <a:pt x="1971" y="102"/>
                  <a:pt x="2097" y="102"/>
                </a:cubicBezTo>
                <a:cubicBezTo>
                  <a:pt x="2223" y="102"/>
                  <a:pt x="2385" y="100"/>
                  <a:pt x="2525" y="102"/>
                </a:cubicBezTo>
                <a:cubicBezTo>
                  <a:pt x="2665" y="104"/>
                  <a:pt x="2775" y="114"/>
                  <a:pt x="2936" y="113"/>
                </a:cubicBezTo>
                <a:cubicBezTo>
                  <a:pt x="3097" y="112"/>
                  <a:pt x="3284" y="97"/>
                  <a:pt x="3489" y="96"/>
                </a:cubicBezTo>
                <a:cubicBezTo>
                  <a:pt x="3694" y="95"/>
                  <a:pt x="4013" y="105"/>
                  <a:pt x="4168" y="107"/>
                </a:cubicBezTo>
                <a:cubicBezTo>
                  <a:pt x="4323" y="109"/>
                  <a:pt x="4343" y="109"/>
                  <a:pt x="4418" y="107"/>
                </a:cubicBezTo>
                <a:cubicBezTo>
                  <a:pt x="4493" y="105"/>
                  <a:pt x="4561" y="99"/>
                  <a:pt x="4618" y="96"/>
                </a:cubicBezTo>
                <a:cubicBezTo>
                  <a:pt x="4675" y="93"/>
                  <a:pt x="4720" y="89"/>
                  <a:pt x="4761" y="90"/>
                </a:cubicBezTo>
                <a:cubicBezTo>
                  <a:pt x="4802" y="91"/>
                  <a:pt x="4840" y="102"/>
                  <a:pt x="4863" y="102"/>
                </a:cubicBezTo>
                <a:cubicBezTo>
                  <a:pt x="4886" y="102"/>
                  <a:pt x="4891" y="99"/>
                  <a:pt x="4897" y="90"/>
                </a:cubicBezTo>
                <a:cubicBezTo>
                  <a:pt x="4903" y="81"/>
                  <a:pt x="4948" y="53"/>
                  <a:pt x="4903" y="39"/>
                </a:cubicBezTo>
                <a:close/>
              </a:path>
            </a:pathLst>
          </a:custGeom>
          <a:solidFill>
            <a:srgbClr val="603E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235825" y="5705475"/>
          <a:ext cx="19050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ビットマップ イメージ" r:id="rId3" imgW="1905266" imgH="1152381" progId="Paint.Picture">
                  <p:embed/>
                </p:oleObj>
              </mc:Choice>
              <mc:Fallback>
                <p:oleObj name="ビットマップ イメージ" r:id="rId3" imgW="1905266" imgH="11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05475"/>
                        <a:ext cx="19050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  <a:endParaRPr lang="ja-JP" altLang="en-US" noProof="0" dirty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ja-JP" altLang="en-US" noProof="0" dirty="0" smtClean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 dirty="0" smtClean="0"/>
              <a:t>106.6.5</a:t>
            </a:r>
            <a:endParaRPr lang="en-US" altLang="ja-JP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1658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2A230F-CD01-443C-AE1A-6E1E837023D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557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F7DE-EE68-485B-9D24-BAFAA2773FB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68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D689-8883-49A5-9194-2C8AD99BEA4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0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A46D6-B9C4-4EAE-9412-17936E074B1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633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0758-190A-4E23-95C3-5B75BBC0EB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917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44F6-770D-460E-9D65-45C00BD7F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080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BC3B-84FC-4189-9C43-133D669C2BE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51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8486B-C88B-4B39-A41B-ED30A92EF5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7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34BF-EEAF-463D-B1B2-A64D79CE1F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308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D042-1E41-4DD9-9C04-5D18672498D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27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F663-D248-482F-88E2-2B90CF7CC09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77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 noChangeAspect="1"/>
          </p:cNvSpPr>
          <p:nvPr/>
        </p:nvSpPr>
        <p:spPr bwMode="auto">
          <a:xfrm rot="-3766358">
            <a:off x="251619" y="619919"/>
            <a:ext cx="1046162" cy="1009650"/>
          </a:xfrm>
          <a:custGeom>
            <a:avLst/>
            <a:gdLst>
              <a:gd name="T0" fmla="*/ 168275 w 659"/>
              <a:gd name="T1" fmla="*/ 969963 h 636"/>
              <a:gd name="T2" fmla="*/ 338137 w 659"/>
              <a:gd name="T3" fmla="*/ 746125 h 636"/>
              <a:gd name="T4" fmla="*/ 196850 w 659"/>
              <a:gd name="T5" fmla="*/ 738188 h 636"/>
              <a:gd name="T6" fmla="*/ 1587 w 659"/>
              <a:gd name="T7" fmla="*/ 661988 h 636"/>
              <a:gd name="T8" fmla="*/ 184150 w 659"/>
              <a:gd name="T9" fmla="*/ 639763 h 636"/>
              <a:gd name="T10" fmla="*/ 176212 w 659"/>
              <a:gd name="T11" fmla="*/ 582613 h 636"/>
              <a:gd name="T12" fmla="*/ 53975 w 659"/>
              <a:gd name="T13" fmla="*/ 341313 h 636"/>
              <a:gd name="T14" fmla="*/ 133350 w 659"/>
              <a:gd name="T15" fmla="*/ 349250 h 636"/>
              <a:gd name="T16" fmla="*/ 273050 w 659"/>
              <a:gd name="T17" fmla="*/ 488950 h 636"/>
              <a:gd name="T18" fmla="*/ 300037 w 659"/>
              <a:gd name="T19" fmla="*/ 487363 h 636"/>
              <a:gd name="T20" fmla="*/ 292100 w 659"/>
              <a:gd name="T21" fmla="*/ 296863 h 636"/>
              <a:gd name="T22" fmla="*/ 374650 w 659"/>
              <a:gd name="T23" fmla="*/ 74613 h 636"/>
              <a:gd name="T24" fmla="*/ 427037 w 659"/>
              <a:gd name="T25" fmla="*/ 73025 h 636"/>
              <a:gd name="T26" fmla="*/ 481012 w 659"/>
              <a:gd name="T27" fmla="*/ 279400 h 636"/>
              <a:gd name="T28" fmla="*/ 449262 w 659"/>
              <a:gd name="T29" fmla="*/ 481013 h 636"/>
              <a:gd name="T30" fmla="*/ 542925 w 659"/>
              <a:gd name="T31" fmla="*/ 338138 h 636"/>
              <a:gd name="T32" fmla="*/ 725487 w 659"/>
              <a:gd name="T33" fmla="*/ 215900 h 636"/>
              <a:gd name="T34" fmla="*/ 939800 w 659"/>
              <a:gd name="T35" fmla="*/ 41275 h 636"/>
              <a:gd name="T36" fmla="*/ 823912 w 659"/>
              <a:gd name="T37" fmla="*/ 282575 h 636"/>
              <a:gd name="T38" fmla="*/ 714375 w 659"/>
              <a:gd name="T39" fmla="*/ 482600 h 636"/>
              <a:gd name="T40" fmla="*/ 674687 w 659"/>
              <a:gd name="T41" fmla="*/ 534988 h 636"/>
              <a:gd name="T42" fmla="*/ 947737 w 659"/>
              <a:gd name="T43" fmla="*/ 528638 h 636"/>
              <a:gd name="T44" fmla="*/ 944562 w 659"/>
              <a:gd name="T45" fmla="*/ 600075 h 636"/>
              <a:gd name="T46" fmla="*/ 720725 w 659"/>
              <a:gd name="T47" fmla="*/ 715963 h 636"/>
              <a:gd name="T48" fmla="*/ 536575 w 659"/>
              <a:gd name="T49" fmla="*/ 720725 h 636"/>
              <a:gd name="T50" fmla="*/ 690562 w 659"/>
              <a:gd name="T51" fmla="*/ 823913 h 636"/>
              <a:gd name="T52" fmla="*/ 779462 w 659"/>
              <a:gd name="T53" fmla="*/ 977900 h 636"/>
              <a:gd name="T54" fmla="*/ 647700 w 659"/>
              <a:gd name="T55" fmla="*/ 912813 h 636"/>
              <a:gd name="T56" fmla="*/ 455612 w 659"/>
              <a:gd name="T57" fmla="*/ 798513 h 636"/>
              <a:gd name="T58" fmla="*/ 493712 w 659"/>
              <a:gd name="T59" fmla="*/ 1006475 h 636"/>
              <a:gd name="T60" fmla="*/ 376237 w 659"/>
              <a:gd name="T61" fmla="*/ 820738 h 636"/>
              <a:gd name="T62" fmla="*/ 317500 w 659"/>
              <a:gd name="T63" fmla="*/ 817563 h 636"/>
              <a:gd name="T64" fmla="*/ 174625 w 659"/>
              <a:gd name="T65" fmla="*/ 985838 h 6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9" h="636">
                <a:moveTo>
                  <a:pt x="110" y="621"/>
                </a:moveTo>
                <a:cubicBezTo>
                  <a:pt x="107" y="620"/>
                  <a:pt x="95" y="628"/>
                  <a:pt x="106" y="611"/>
                </a:cubicBezTo>
                <a:cubicBezTo>
                  <a:pt x="117" y="595"/>
                  <a:pt x="156" y="547"/>
                  <a:pt x="173" y="524"/>
                </a:cubicBezTo>
                <a:cubicBezTo>
                  <a:pt x="191" y="499"/>
                  <a:pt x="214" y="480"/>
                  <a:pt x="213" y="470"/>
                </a:cubicBezTo>
                <a:cubicBezTo>
                  <a:pt x="211" y="458"/>
                  <a:pt x="182" y="460"/>
                  <a:pt x="167" y="459"/>
                </a:cubicBezTo>
                <a:cubicBezTo>
                  <a:pt x="152" y="458"/>
                  <a:pt x="142" y="468"/>
                  <a:pt x="124" y="465"/>
                </a:cubicBezTo>
                <a:cubicBezTo>
                  <a:pt x="104" y="460"/>
                  <a:pt x="72" y="444"/>
                  <a:pt x="51" y="436"/>
                </a:cubicBezTo>
                <a:cubicBezTo>
                  <a:pt x="31" y="427"/>
                  <a:pt x="0" y="421"/>
                  <a:pt x="1" y="417"/>
                </a:cubicBezTo>
                <a:cubicBezTo>
                  <a:pt x="3" y="411"/>
                  <a:pt x="38" y="410"/>
                  <a:pt x="56" y="408"/>
                </a:cubicBezTo>
                <a:cubicBezTo>
                  <a:pt x="75" y="406"/>
                  <a:pt x="98" y="402"/>
                  <a:pt x="116" y="403"/>
                </a:cubicBezTo>
                <a:cubicBezTo>
                  <a:pt x="133" y="405"/>
                  <a:pt x="164" y="423"/>
                  <a:pt x="163" y="416"/>
                </a:cubicBezTo>
                <a:cubicBezTo>
                  <a:pt x="163" y="410"/>
                  <a:pt x="127" y="385"/>
                  <a:pt x="111" y="367"/>
                </a:cubicBezTo>
                <a:cubicBezTo>
                  <a:pt x="96" y="349"/>
                  <a:pt x="82" y="334"/>
                  <a:pt x="69" y="309"/>
                </a:cubicBezTo>
                <a:cubicBezTo>
                  <a:pt x="56" y="284"/>
                  <a:pt x="42" y="238"/>
                  <a:pt x="34" y="215"/>
                </a:cubicBezTo>
                <a:cubicBezTo>
                  <a:pt x="26" y="192"/>
                  <a:pt x="15" y="167"/>
                  <a:pt x="23" y="168"/>
                </a:cubicBezTo>
                <a:cubicBezTo>
                  <a:pt x="31" y="169"/>
                  <a:pt x="64" y="203"/>
                  <a:pt x="84" y="220"/>
                </a:cubicBezTo>
                <a:cubicBezTo>
                  <a:pt x="104" y="237"/>
                  <a:pt x="126" y="255"/>
                  <a:pt x="141" y="269"/>
                </a:cubicBezTo>
                <a:cubicBezTo>
                  <a:pt x="156" y="284"/>
                  <a:pt x="163" y="296"/>
                  <a:pt x="172" y="308"/>
                </a:cubicBezTo>
                <a:cubicBezTo>
                  <a:pt x="181" y="320"/>
                  <a:pt x="192" y="340"/>
                  <a:pt x="195" y="340"/>
                </a:cubicBezTo>
                <a:cubicBezTo>
                  <a:pt x="198" y="340"/>
                  <a:pt x="192" y="319"/>
                  <a:pt x="189" y="307"/>
                </a:cubicBezTo>
                <a:cubicBezTo>
                  <a:pt x="186" y="295"/>
                  <a:pt x="178" y="288"/>
                  <a:pt x="177" y="269"/>
                </a:cubicBezTo>
                <a:cubicBezTo>
                  <a:pt x="175" y="249"/>
                  <a:pt x="179" y="211"/>
                  <a:pt x="184" y="187"/>
                </a:cubicBezTo>
                <a:cubicBezTo>
                  <a:pt x="188" y="164"/>
                  <a:pt x="192" y="151"/>
                  <a:pt x="201" y="128"/>
                </a:cubicBezTo>
                <a:cubicBezTo>
                  <a:pt x="209" y="104"/>
                  <a:pt x="228" y="68"/>
                  <a:pt x="236" y="47"/>
                </a:cubicBezTo>
                <a:cubicBezTo>
                  <a:pt x="244" y="26"/>
                  <a:pt x="246" y="0"/>
                  <a:pt x="251" y="0"/>
                </a:cubicBezTo>
                <a:cubicBezTo>
                  <a:pt x="256" y="0"/>
                  <a:pt x="262" y="27"/>
                  <a:pt x="269" y="46"/>
                </a:cubicBezTo>
                <a:cubicBezTo>
                  <a:pt x="276" y="65"/>
                  <a:pt x="287" y="96"/>
                  <a:pt x="293" y="117"/>
                </a:cubicBezTo>
                <a:cubicBezTo>
                  <a:pt x="298" y="139"/>
                  <a:pt x="302" y="154"/>
                  <a:pt x="303" y="176"/>
                </a:cubicBezTo>
                <a:cubicBezTo>
                  <a:pt x="304" y="198"/>
                  <a:pt x="304" y="226"/>
                  <a:pt x="301" y="248"/>
                </a:cubicBezTo>
                <a:cubicBezTo>
                  <a:pt x="298" y="269"/>
                  <a:pt x="283" y="298"/>
                  <a:pt x="283" y="303"/>
                </a:cubicBezTo>
                <a:cubicBezTo>
                  <a:pt x="283" y="308"/>
                  <a:pt x="292" y="295"/>
                  <a:pt x="302" y="280"/>
                </a:cubicBezTo>
                <a:cubicBezTo>
                  <a:pt x="312" y="265"/>
                  <a:pt x="325" y="233"/>
                  <a:pt x="342" y="213"/>
                </a:cubicBezTo>
                <a:cubicBezTo>
                  <a:pt x="359" y="194"/>
                  <a:pt x="388" y="176"/>
                  <a:pt x="407" y="164"/>
                </a:cubicBezTo>
                <a:cubicBezTo>
                  <a:pt x="427" y="151"/>
                  <a:pt x="439" y="148"/>
                  <a:pt x="457" y="136"/>
                </a:cubicBezTo>
                <a:cubicBezTo>
                  <a:pt x="474" y="125"/>
                  <a:pt x="489" y="112"/>
                  <a:pt x="512" y="93"/>
                </a:cubicBezTo>
                <a:cubicBezTo>
                  <a:pt x="535" y="75"/>
                  <a:pt x="586" y="24"/>
                  <a:pt x="592" y="26"/>
                </a:cubicBezTo>
                <a:cubicBezTo>
                  <a:pt x="598" y="28"/>
                  <a:pt x="561" y="84"/>
                  <a:pt x="549" y="110"/>
                </a:cubicBezTo>
                <a:cubicBezTo>
                  <a:pt x="537" y="135"/>
                  <a:pt x="527" y="155"/>
                  <a:pt x="519" y="178"/>
                </a:cubicBezTo>
                <a:cubicBezTo>
                  <a:pt x="509" y="201"/>
                  <a:pt x="503" y="227"/>
                  <a:pt x="491" y="248"/>
                </a:cubicBezTo>
                <a:cubicBezTo>
                  <a:pt x="480" y="270"/>
                  <a:pt x="471" y="284"/>
                  <a:pt x="450" y="304"/>
                </a:cubicBezTo>
                <a:cubicBezTo>
                  <a:pt x="429" y="324"/>
                  <a:pt x="367" y="363"/>
                  <a:pt x="363" y="368"/>
                </a:cubicBezTo>
                <a:cubicBezTo>
                  <a:pt x="359" y="373"/>
                  <a:pt x="403" y="343"/>
                  <a:pt x="425" y="337"/>
                </a:cubicBezTo>
                <a:cubicBezTo>
                  <a:pt x="447" y="331"/>
                  <a:pt x="469" y="334"/>
                  <a:pt x="498" y="333"/>
                </a:cubicBezTo>
                <a:cubicBezTo>
                  <a:pt x="526" y="332"/>
                  <a:pt x="570" y="332"/>
                  <a:pt x="597" y="333"/>
                </a:cubicBezTo>
                <a:cubicBezTo>
                  <a:pt x="624" y="334"/>
                  <a:pt x="659" y="331"/>
                  <a:pt x="659" y="338"/>
                </a:cubicBezTo>
                <a:cubicBezTo>
                  <a:pt x="659" y="345"/>
                  <a:pt x="615" y="364"/>
                  <a:pt x="595" y="378"/>
                </a:cubicBezTo>
                <a:cubicBezTo>
                  <a:pt x="575" y="392"/>
                  <a:pt x="560" y="412"/>
                  <a:pt x="536" y="424"/>
                </a:cubicBezTo>
                <a:cubicBezTo>
                  <a:pt x="513" y="437"/>
                  <a:pt x="478" y="445"/>
                  <a:pt x="454" y="451"/>
                </a:cubicBezTo>
                <a:cubicBezTo>
                  <a:pt x="430" y="457"/>
                  <a:pt x="413" y="458"/>
                  <a:pt x="394" y="458"/>
                </a:cubicBezTo>
                <a:cubicBezTo>
                  <a:pt x="375" y="459"/>
                  <a:pt x="337" y="451"/>
                  <a:pt x="338" y="454"/>
                </a:cubicBezTo>
                <a:cubicBezTo>
                  <a:pt x="337" y="457"/>
                  <a:pt x="379" y="468"/>
                  <a:pt x="394" y="478"/>
                </a:cubicBezTo>
                <a:cubicBezTo>
                  <a:pt x="411" y="489"/>
                  <a:pt x="424" y="506"/>
                  <a:pt x="435" y="519"/>
                </a:cubicBezTo>
                <a:cubicBezTo>
                  <a:pt x="446" y="532"/>
                  <a:pt x="452" y="542"/>
                  <a:pt x="461" y="558"/>
                </a:cubicBezTo>
                <a:cubicBezTo>
                  <a:pt x="470" y="574"/>
                  <a:pt x="489" y="608"/>
                  <a:pt x="491" y="616"/>
                </a:cubicBezTo>
                <a:cubicBezTo>
                  <a:pt x="493" y="624"/>
                  <a:pt x="485" y="612"/>
                  <a:pt x="471" y="605"/>
                </a:cubicBezTo>
                <a:cubicBezTo>
                  <a:pt x="457" y="598"/>
                  <a:pt x="433" y="587"/>
                  <a:pt x="408" y="575"/>
                </a:cubicBezTo>
                <a:cubicBezTo>
                  <a:pt x="383" y="561"/>
                  <a:pt x="341" y="539"/>
                  <a:pt x="320" y="528"/>
                </a:cubicBezTo>
                <a:cubicBezTo>
                  <a:pt x="300" y="517"/>
                  <a:pt x="290" y="500"/>
                  <a:pt x="287" y="503"/>
                </a:cubicBezTo>
                <a:cubicBezTo>
                  <a:pt x="285" y="507"/>
                  <a:pt x="299" y="527"/>
                  <a:pt x="303" y="548"/>
                </a:cubicBezTo>
                <a:cubicBezTo>
                  <a:pt x="307" y="570"/>
                  <a:pt x="318" y="632"/>
                  <a:pt x="311" y="634"/>
                </a:cubicBezTo>
                <a:cubicBezTo>
                  <a:pt x="303" y="636"/>
                  <a:pt x="268" y="576"/>
                  <a:pt x="255" y="556"/>
                </a:cubicBezTo>
                <a:cubicBezTo>
                  <a:pt x="243" y="537"/>
                  <a:pt x="239" y="531"/>
                  <a:pt x="237" y="517"/>
                </a:cubicBezTo>
                <a:cubicBezTo>
                  <a:pt x="234" y="503"/>
                  <a:pt x="244" y="469"/>
                  <a:pt x="238" y="469"/>
                </a:cubicBezTo>
                <a:cubicBezTo>
                  <a:pt x="232" y="469"/>
                  <a:pt x="220" y="489"/>
                  <a:pt x="200" y="515"/>
                </a:cubicBezTo>
                <a:cubicBezTo>
                  <a:pt x="181" y="539"/>
                  <a:pt x="137" y="599"/>
                  <a:pt x="122" y="616"/>
                </a:cubicBezTo>
                <a:cubicBezTo>
                  <a:pt x="107" y="634"/>
                  <a:pt x="112" y="621"/>
                  <a:pt x="110" y="621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Freeform 8"/>
          <p:cNvSpPr>
            <a:spLocks/>
          </p:cNvSpPr>
          <p:nvPr/>
        </p:nvSpPr>
        <p:spPr bwMode="auto">
          <a:xfrm>
            <a:off x="1258888" y="1612900"/>
            <a:ext cx="7854950" cy="211138"/>
          </a:xfrm>
          <a:custGeom>
            <a:avLst/>
            <a:gdLst>
              <a:gd name="T0" fmla="*/ 7783513 w 4948"/>
              <a:gd name="T1" fmla="*/ 61913 h 133"/>
              <a:gd name="T2" fmla="*/ 7340600 w 4948"/>
              <a:gd name="T3" fmla="*/ 7938 h 133"/>
              <a:gd name="T4" fmla="*/ 6507163 w 4948"/>
              <a:gd name="T5" fmla="*/ 107950 h 133"/>
              <a:gd name="T6" fmla="*/ 5602288 w 4948"/>
              <a:gd name="T7" fmla="*/ 98425 h 133"/>
              <a:gd name="T8" fmla="*/ 4759325 w 4948"/>
              <a:gd name="T9" fmla="*/ 125413 h 133"/>
              <a:gd name="T10" fmla="*/ 3927475 w 4948"/>
              <a:gd name="T11" fmla="*/ 125413 h 133"/>
              <a:gd name="T12" fmla="*/ 3140075 w 4948"/>
              <a:gd name="T13" fmla="*/ 125413 h 133"/>
              <a:gd name="T14" fmla="*/ 2306638 w 4948"/>
              <a:gd name="T15" fmla="*/ 115888 h 133"/>
              <a:gd name="T16" fmla="*/ 1274763 w 4948"/>
              <a:gd name="T17" fmla="*/ 169863 h 133"/>
              <a:gd name="T18" fmla="*/ 206375 w 4948"/>
              <a:gd name="T19" fmla="*/ 169863 h 133"/>
              <a:gd name="T20" fmla="*/ 33338 w 4948"/>
              <a:gd name="T21" fmla="*/ 179388 h 133"/>
              <a:gd name="T22" fmla="*/ 250825 w 4948"/>
              <a:gd name="T23" fmla="*/ 198438 h 133"/>
              <a:gd name="T24" fmla="*/ 1465263 w 4948"/>
              <a:gd name="T25" fmla="*/ 206375 h 133"/>
              <a:gd name="T26" fmla="*/ 1952625 w 4948"/>
              <a:gd name="T27" fmla="*/ 169863 h 133"/>
              <a:gd name="T28" fmla="*/ 2805113 w 4948"/>
              <a:gd name="T29" fmla="*/ 161925 h 133"/>
              <a:gd name="T30" fmla="*/ 3328988 w 4948"/>
              <a:gd name="T31" fmla="*/ 161925 h 133"/>
              <a:gd name="T32" fmla="*/ 4008438 w 4948"/>
              <a:gd name="T33" fmla="*/ 161925 h 133"/>
              <a:gd name="T34" fmla="*/ 4660900 w 4948"/>
              <a:gd name="T35" fmla="*/ 179388 h 133"/>
              <a:gd name="T36" fmla="*/ 5538788 w 4948"/>
              <a:gd name="T37" fmla="*/ 152400 h 133"/>
              <a:gd name="T38" fmla="*/ 6616700 w 4948"/>
              <a:gd name="T39" fmla="*/ 169863 h 133"/>
              <a:gd name="T40" fmla="*/ 7013575 w 4948"/>
              <a:gd name="T41" fmla="*/ 169863 h 133"/>
              <a:gd name="T42" fmla="*/ 7331075 w 4948"/>
              <a:gd name="T43" fmla="*/ 152400 h 133"/>
              <a:gd name="T44" fmla="*/ 7558088 w 4948"/>
              <a:gd name="T45" fmla="*/ 142875 h 133"/>
              <a:gd name="T46" fmla="*/ 7720013 w 4948"/>
              <a:gd name="T47" fmla="*/ 161925 h 133"/>
              <a:gd name="T48" fmla="*/ 7773988 w 4948"/>
              <a:gd name="T49" fmla="*/ 142875 h 133"/>
              <a:gd name="T50" fmla="*/ 7783513 w 4948"/>
              <a:gd name="T51" fmla="*/ 61913 h 13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948" h="133">
                <a:moveTo>
                  <a:pt x="4903" y="39"/>
                </a:moveTo>
                <a:cubicBezTo>
                  <a:pt x="4858" y="25"/>
                  <a:pt x="4758" y="0"/>
                  <a:pt x="4624" y="5"/>
                </a:cubicBezTo>
                <a:cubicBezTo>
                  <a:pt x="4490" y="10"/>
                  <a:pt x="4281" y="59"/>
                  <a:pt x="4099" y="68"/>
                </a:cubicBezTo>
                <a:cubicBezTo>
                  <a:pt x="3917" y="77"/>
                  <a:pt x="3712" y="60"/>
                  <a:pt x="3529" y="62"/>
                </a:cubicBezTo>
                <a:cubicBezTo>
                  <a:pt x="3346" y="64"/>
                  <a:pt x="3174" y="76"/>
                  <a:pt x="2998" y="79"/>
                </a:cubicBezTo>
                <a:cubicBezTo>
                  <a:pt x="2822" y="82"/>
                  <a:pt x="2644" y="79"/>
                  <a:pt x="2474" y="79"/>
                </a:cubicBezTo>
                <a:cubicBezTo>
                  <a:pt x="2304" y="79"/>
                  <a:pt x="2148" y="80"/>
                  <a:pt x="1978" y="79"/>
                </a:cubicBezTo>
                <a:cubicBezTo>
                  <a:pt x="1808" y="78"/>
                  <a:pt x="1649" y="68"/>
                  <a:pt x="1453" y="73"/>
                </a:cubicBezTo>
                <a:cubicBezTo>
                  <a:pt x="1257" y="78"/>
                  <a:pt x="1023" y="101"/>
                  <a:pt x="803" y="107"/>
                </a:cubicBezTo>
                <a:cubicBezTo>
                  <a:pt x="583" y="113"/>
                  <a:pt x="260" y="106"/>
                  <a:pt x="130" y="107"/>
                </a:cubicBezTo>
                <a:cubicBezTo>
                  <a:pt x="0" y="108"/>
                  <a:pt x="16" y="110"/>
                  <a:pt x="21" y="113"/>
                </a:cubicBezTo>
                <a:cubicBezTo>
                  <a:pt x="26" y="116"/>
                  <a:pt x="8" y="122"/>
                  <a:pt x="158" y="125"/>
                </a:cubicBezTo>
                <a:cubicBezTo>
                  <a:pt x="308" y="128"/>
                  <a:pt x="744" y="133"/>
                  <a:pt x="923" y="130"/>
                </a:cubicBezTo>
                <a:cubicBezTo>
                  <a:pt x="1102" y="127"/>
                  <a:pt x="1089" y="112"/>
                  <a:pt x="1230" y="107"/>
                </a:cubicBezTo>
                <a:cubicBezTo>
                  <a:pt x="1371" y="102"/>
                  <a:pt x="1623" y="103"/>
                  <a:pt x="1767" y="102"/>
                </a:cubicBezTo>
                <a:cubicBezTo>
                  <a:pt x="1911" y="101"/>
                  <a:pt x="1971" y="102"/>
                  <a:pt x="2097" y="102"/>
                </a:cubicBezTo>
                <a:cubicBezTo>
                  <a:pt x="2223" y="102"/>
                  <a:pt x="2385" y="100"/>
                  <a:pt x="2525" y="102"/>
                </a:cubicBezTo>
                <a:cubicBezTo>
                  <a:pt x="2665" y="104"/>
                  <a:pt x="2775" y="114"/>
                  <a:pt x="2936" y="113"/>
                </a:cubicBezTo>
                <a:cubicBezTo>
                  <a:pt x="3097" y="112"/>
                  <a:pt x="3284" y="97"/>
                  <a:pt x="3489" y="96"/>
                </a:cubicBezTo>
                <a:cubicBezTo>
                  <a:pt x="3694" y="95"/>
                  <a:pt x="4013" y="105"/>
                  <a:pt x="4168" y="107"/>
                </a:cubicBezTo>
                <a:cubicBezTo>
                  <a:pt x="4323" y="109"/>
                  <a:pt x="4343" y="109"/>
                  <a:pt x="4418" y="107"/>
                </a:cubicBezTo>
                <a:cubicBezTo>
                  <a:pt x="4493" y="105"/>
                  <a:pt x="4561" y="99"/>
                  <a:pt x="4618" y="96"/>
                </a:cubicBezTo>
                <a:cubicBezTo>
                  <a:pt x="4675" y="93"/>
                  <a:pt x="4720" y="89"/>
                  <a:pt x="4761" y="90"/>
                </a:cubicBezTo>
                <a:cubicBezTo>
                  <a:pt x="4802" y="91"/>
                  <a:pt x="4840" y="102"/>
                  <a:pt x="4863" y="102"/>
                </a:cubicBezTo>
                <a:cubicBezTo>
                  <a:pt x="4886" y="102"/>
                  <a:pt x="4891" y="99"/>
                  <a:pt x="4897" y="90"/>
                </a:cubicBezTo>
                <a:cubicBezTo>
                  <a:pt x="4903" y="81"/>
                  <a:pt x="4948" y="53"/>
                  <a:pt x="4903" y="39"/>
                </a:cubicBezTo>
                <a:close/>
              </a:path>
            </a:pathLst>
          </a:custGeom>
          <a:solidFill>
            <a:srgbClr val="603E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7235825" y="5705475"/>
          <a:ext cx="19050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ビットマップ イメージ" r:id="rId14" imgW="1905266" imgH="1152381" progId="Paint.Picture">
                  <p:embed/>
                </p:oleObj>
              </mc:Choice>
              <mc:Fallback>
                <p:oleObj name="ビットマップ イメージ" r:id="rId14" imgW="1905266" imgH="1152381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705475"/>
                        <a:ext cx="19050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609600"/>
            <a:ext cx="71993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165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smtClean="0"/>
            </a:lvl1pPr>
          </a:lstStyle>
          <a:p>
            <a:pPr>
              <a:defRPr/>
            </a:pPr>
            <a:fld id="{BCD8E56E-E392-458B-BBE2-E2412F5A595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2E3800-3B2C-4F1A-99A1-6EEB4754731D}" type="slidenum">
              <a:rPr kumimoji="0" lang="ja-JP" altLang="en-US" sz="1400"/>
              <a:pPr/>
              <a:t>1</a:t>
            </a:fld>
            <a:endParaRPr kumimoji="0"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980666"/>
            <a:ext cx="6192688" cy="2712525"/>
          </a:xfrm>
        </p:spPr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教學原理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/>
              <a:t>第五組導讀</a:t>
            </a:r>
            <a:r>
              <a:rPr lang="en-US" altLang="zh-TW" sz="3600" dirty="0" smtClean="0"/>
              <a:t>:</a:t>
            </a:r>
            <a:r>
              <a:rPr lang="zh-TW" altLang="en-US" sz="3600" dirty="0"/>
              <a:t>第八章教學分析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>           </a:t>
            </a:r>
            <a:r>
              <a:rPr lang="zh-TW" altLang="en-US" sz="3600" dirty="0" smtClean="0"/>
              <a:t>第十</a:t>
            </a:r>
            <a:r>
              <a:rPr lang="zh-TW" altLang="en-US" sz="3600" dirty="0"/>
              <a:t>章教學反</a:t>
            </a:r>
            <a:r>
              <a:rPr lang="zh-TW" altLang="en-US" sz="3600" dirty="0" smtClean="0"/>
              <a:t>思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      問題討論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ja-JP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1600" y="3933056"/>
            <a:ext cx="6400800" cy="2709044"/>
          </a:xfrm>
        </p:spPr>
        <p:txBody>
          <a:bodyPr/>
          <a:lstStyle/>
          <a:p>
            <a:pPr eaLnBrk="1" hangingPunct="1"/>
            <a:r>
              <a:rPr lang="zh-TW" altLang="en-US" sz="2400" dirty="0" smtClean="0"/>
              <a:t>組員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教研二</a:t>
            </a:r>
            <a:r>
              <a:rPr lang="en-US" altLang="zh-TW" sz="2400" dirty="0" smtClean="0"/>
              <a:t>G04570025</a:t>
            </a:r>
            <a:r>
              <a:rPr lang="zh-TW" altLang="en-US" sz="2400" dirty="0" smtClean="0"/>
              <a:t>徐詩涵</a:t>
            </a:r>
            <a:endParaRPr lang="en-US" altLang="zh-TW" sz="2400" dirty="0" smtClean="0"/>
          </a:p>
          <a:p>
            <a:pPr eaLnBrk="1" hangingPunct="1"/>
            <a:r>
              <a:rPr lang="zh-TW" altLang="en-US" sz="2400" dirty="0" smtClean="0"/>
              <a:t>    教研三</a:t>
            </a:r>
            <a:r>
              <a:rPr lang="en-US" altLang="zh-TW" sz="2400" dirty="0" smtClean="0"/>
              <a:t>G03570010</a:t>
            </a:r>
            <a:r>
              <a:rPr lang="zh-TW" altLang="en-US" sz="2400" dirty="0" smtClean="0"/>
              <a:t>林寶羚</a:t>
            </a:r>
            <a:endParaRPr lang="en-US" altLang="zh-TW" sz="2400" dirty="0" smtClean="0"/>
          </a:p>
          <a:p>
            <a:pPr eaLnBrk="1" hangingPunct="1"/>
            <a:r>
              <a:rPr lang="zh-TW" altLang="en-US" sz="2400" dirty="0" smtClean="0"/>
              <a:t>    教研一</a:t>
            </a:r>
            <a:r>
              <a:rPr lang="en-US" altLang="zh-TW" sz="2400" dirty="0" smtClean="0"/>
              <a:t>G05570001</a:t>
            </a:r>
            <a:r>
              <a:rPr lang="zh-TW" altLang="en-US" sz="2400" dirty="0" smtClean="0"/>
              <a:t>林靖雯</a:t>
            </a:r>
            <a:endParaRPr lang="en-US" altLang="zh-TW" sz="2400" dirty="0" smtClean="0"/>
          </a:p>
          <a:p>
            <a:pPr eaLnBrk="1" hangingPunct="1"/>
            <a:r>
              <a:rPr lang="zh-TW" altLang="en-US" sz="2400" dirty="0" smtClean="0"/>
              <a:t>   教研二</a:t>
            </a:r>
            <a:r>
              <a:rPr lang="en-US" altLang="zh-TW" sz="2400" dirty="0" smtClean="0"/>
              <a:t>G04570010</a:t>
            </a:r>
            <a:r>
              <a:rPr lang="zh-TW" altLang="en-US" sz="2400" dirty="0" smtClean="0"/>
              <a:t>何筑鈞</a:t>
            </a:r>
            <a:endParaRPr lang="en-US" altLang="zh-TW" sz="2400" dirty="0"/>
          </a:p>
          <a:p>
            <a:pPr eaLnBrk="1" hangingPunct="1"/>
            <a:r>
              <a:rPr lang="zh-TW" altLang="en-US" sz="2400" dirty="0" smtClean="0"/>
              <a:t>教研一</a:t>
            </a:r>
            <a:r>
              <a:rPr lang="en-US" altLang="zh-TW" sz="2400" dirty="0" smtClean="0"/>
              <a:t>G05570010</a:t>
            </a:r>
            <a:r>
              <a:rPr lang="zh-TW" altLang="en-US" sz="2400" dirty="0" smtClean="0"/>
              <a:t>陳怡文</a:t>
            </a:r>
            <a:endParaRPr lang="en-US" altLang="zh-TW" sz="2400" dirty="0" smtClean="0"/>
          </a:p>
          <a:p>
            <a:pPr algn="ctr" eaLnBrk="1" hangingPunct="1"/>
            <a:r>
              <a:rPr lang="zh-TW" altLang="en-US" sz="2400" dirty="0"/>
              <a:t> </a:t>
            </a:r>
            <a:r>
              <a:rPr lang="zh-TW" altLang="en-US" sz="2400" dirty="0" smtClean="0"/>
              <a:t>            報告日期</a:t>
            </a:r>
            <a:r>
              <a:rPr lang="en-US" altLang="zh-TW" sz="2400" dirty="0" smtClean="0"/>
              <a:t>:106/6/5</a:t>
            </a:r>
          </a:p>
          <a:p>
            <a:pPr eaLnBrk="1" hangingPunct="1"/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856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</a:t>
            </a:r>
            <a:r>
              <a:rPr lang="zh-TW" altLang="en-US" dirty="0"/>
              <a:t>研究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442" y="1785168"/>
            <a:ext cx="8856983" cy="5301208"/>
          </a:xfrm>
        </p:spPr>
        <p:txBody>
          <a:bodyPr/>
          <a:lstStyle/>
          <a:p>
            <a:r>
              <a:rPr lang="zh-TW" altLang="en-US" sz="2400" dirty="0"/>
              <a:t>以班級教學所遇到</a:t>
            </a:r>
            <a:r>
              <a:rPr lang="zh-TW" altLang="en-US" sz="2400" dirty="0" smtClean="0"/>
              <a:t>的問</a:t>
            </a:r>
            <a:r>
              <a:rPr lang="zh-TW" altLang="en-US" sz="2400" dirty="0"/>
              <a:t>題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主動蒐集資料，進行研究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r>
              <a:rPr lang="en-US" altLang="zh-TW" sz="2400" dirty="0" smtClean="0"/>
              <a:t>Hamilton(1997)</a:t>
            </a:r>
            <a:r>
              <a:rPr lang="zh-TW" altLang="en-US" sz="2400" dirty="0" smtClean="0"/>
              <a:t>指出行動研究是一個</a:t>
            </a:r>
            <a:r>
              <a:rPr lang="zh-TW" altLang="en-US" sz="2400" dirty="0" smtClean="0">
                <a:solidFill>
                  <a:srgbClr val="FF0000"/>
                </a:solidFill>
              </a:rPr>
              <a:t>系統化</a:t>
            </a:r>
            <a:r>
              <a:rPr lang="zh-TW" altLang="en-US" sz="2400" dirty="0" smtClean="0"/>
              <a:t>的過程，歷經</a:t>
            </a:r>
            <a:r>
              <a:rPr lang="en-US" altLang="zh-TW" sz="2400" dirty="0" smtClean="0"/>
              <a:t>...</a:t>
            </a:r>
          </a:p>
          <a:p>
            <a:r>
              <a:rPr lang="zh-TW" altLang="en-US" sz="2400" dirty="0" smtClean="0"/>
              <a:t>自我認同的教學－＞更深層的</a:t>
            </a:r>
            <a:r>
              <a:rPr lang="zh-TW" altLang="en-US" sz="2400" dirty="0" smtClean="0">
                <a:solidFill>
                  <a:srgbClr val="FF0000"/>
                </a:solidFill>
              </a:rPr>
              <a:t>釐清</a:t>
            </a:r>
            <a:r>
              <a:rPr lang="zh-TW" altLang="en-US" sz="2400" dirty="0" smtClean="0"/>
              <a:t>複雜的</a:t>
            </a:r>
            <a:r>
              <a:rPr lang="zh-TW" altLang="en-US" sz="2400" dirty="0" smtClean="0">
                <a:solidFill>
                  <a:srgbClr val="FF0000"/>
                </a:solidFill>
              </a:rPr>
              <a:t>問題</a:t>
            </a:r>
            <a:r>
              <a:rPr lang="zh-TW" altLang="en-US" sz="2400" dirty="0" smtClean="0"/>
              <a:t>－＞</a:t>
            </a:r>
            <a:r>
              <a:rPr lang="zh-TW" altLang="en-US" sz="2400" dirty="0" smtClean="0">
                <a:solidFill>
                  <a:srgbClr val="FF0000"/>
                </a:solidFill>
              </a:rPr>
              <a:t>問題導向式</a:t>
            </a:r>
            <a:r>
              <a:rPr lang="zh-TW" altLang="en-US" sz="2400" dirty="0" smtClean="0"/>
              <a:t>的改善教學，發展多種教學策略。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zh-TW" altLang="en-US" sz="2400" dirty="0" smtClean="0"/>
              <a:t>由此得知</a:t>
            </a:r>
            <a:r>
              <a:rPr lang="en-US" altLang="zh-TW" sz="2400" dirty="0" smtClean="0"/>
              <a:t>...</a:t>
            </a:r>
          </a:p>
          <a:p>
            <a:r>
              <a:rPr lang="zh-TW" altLang="en-US" sz="2400" dirty="0" smtClean="0"/>
              <a:t>行動研究帶來的效益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獲得新的學習方式、改善班級教學，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zh-TW" altLang="en-US" sz="2400" dirty="0" smtClean="0"/>
              <a:t>以及強化個人的察覺性。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5" name="矩形 4"/>
          <p:cNvSpPr/>
          <p:nvPr/>
        </p:nvSpPr>
        <p:spPr>
          <a:xfrm>
            <a:off x="818592" y="3679688"/>
            <a:ext cx="1728192" cy="15121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焦點在於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現場教學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學習的過程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64852" y="3689957"/>
            <a:ext cx="1728192" cy="15121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解決困境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學術的改變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1112" y="3679688"/>
            <a:ext cx="1728192" cy="15121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蒐集而來的文件資料，促使教師專業發展成長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18331"/>
            <a:ext cx="903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Alberta Teachers' Association. (2000). </a:t>
            </a:r>
            <a:r>
              <a:rPr lang="en-US" altLang="zh-TW" sz="1400" i="1" dirty="0"/>
              <a:t>Action research guide for Alberta teachers</a:t>
            </a:r>
            <a:r>
              <a:rPr lang="en-US" altLang="zh-TW" sz="1400" dirty="0"/>
              <a:t>. Alberta Teacher's Association</a:t>
            </a:r>
            <a:r>
              <a:rPr lang="en-US" altLang="zh-TW" sz="1400" dirty="0" smtClean="0"/>
              <a:t>.</a:t>
            </a:r>
          </a:p>
          <a:p>
            <a:r>
              <a:rPr lang="en-US" altLang="zh-TW" sz="1400" dirty="0" err="1" smtClean="0"/>
              <a:t>Ferrance</a:t>
            </a:r>
            <a:r>
              <a:rPr lang="en-US" altLang="zh-TW" sz="1400" dirty="0" smtClean="0"/>
              <a:t>, </a:t>
            </a:r>
            <a:r>
              <a:rPr lang="en-US" altLang="zh-TW" sz="1400" dirty="0"/>
              <a:t>E. (2000). </a:t>
            </a:r>
            <a:r>
              <a:rPr lang="en-US" altLang="zh-TW" sz="1400" i="1" dirty="0"/>
              <a:t>Action research</a:t>
            </a:r>
            <a:r>
              <a:rPr lang="en-US" altLang="zh-TW" sz="1400" dirty="0"/>
              <a:t>. LAB, Northeast and Island Regional Education Laboratory at Brown University.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25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graphicFrame>
        <p:nvGraphicFramePr>
          <p:cNvPr id="11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47733"/>
              </p:ext>
            </p:extLst>
          </p:nvPr>
        </p:nvGraphicFramePr>
        <p:xfrm>
          <a:off x="22552" y="260648"/>
          <a:ext cx="9130847" cy="58241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17000"/>
                <a:gridCol w="2279033"/>
                <a:gridCol w="2021097"/>
                <a:gridCol w="2045972"/>
                <a:gridCol w="2267745"/>
              </a:tblGrid>
              <a:tr h="1076431"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教師個人的行動研究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單一班級裡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合作的行動研究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單一班級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數個班級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普遍議題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學校範圍行動研究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校園議題，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或共同的興趣議題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方向性範圍行動研究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有方向性的議題</a:t>
                      </a: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，具有組織的架構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431277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潛在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的需求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教練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指導者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的協助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進入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科技化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的領域。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仰賴資料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組織與分析的輔助。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有替代的教師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時間上的鬆綁</a:t>
                      </a:r>
                      <a:endParaRPr lang="en-US" altLang="zh-TW" sz="18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需與行政人員關係較密切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校方支持與投入。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領導關係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溝通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的管道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家長與社區的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連結與支持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全心全意投入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主持者、誘導者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溝通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外來的資源與家長</a:t>
                      </a:r>
                      <a:endParaRPr lang="zh-TW" altLang="en-US" sz="1800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431277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潛在的衝擊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指示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評估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指示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評估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方針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重新建立與改變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學校方針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雙親的介入</a:t>
                      </a:r>
                      <a:endParaRPr lang="en-US" altLang="zh-TW" sz="1800" dirty="0" smtClean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規劃性的評估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資源分配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專業發展活動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有組織性的架構與策略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821653">
                <a:tc>
                  <a:txBody>
                    <a:bodyPr/>
                    <a:lstStyle/>
                    <a:p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影響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藉由資料的蒐集與研究，有見多識廣的教學。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資源不會共享給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其他老師。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改善共同掌權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形成夥伴關係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改進共同掌權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在過程中合作與溝通上，團隊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會有意見不合需要磨合。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改進共同掌權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在過程中合作與溝通上，團隊會有意見不合需要磨合。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•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透過分享有不同的視野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5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2E3800-3B2C-4F1A-99A1-6EEB4754731D}" type="slidenum">
              <a:rPr kumimoji="0" lang="ja-JP" altLang="en-US" sz="1400"/>
              <a:pPr/>
              <a:t>12</a:t>
            </a:fld>
            <a:endParaRPr kumimoji="0"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528" y="2364336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問題討論</a:t>
            </a:r>
            <a:endParaRPr lang="ja-JP" altLang="en-US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15922"/>
            <a:ext cx="2972343" cy="2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第二組</a:t>
            </a:r>
            <a:r>
              <a:rPr lang="zh-TW" altLang="en-US" dirty="0"/>
              <a:t>提問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Q1</a:t>
            </a:r>
            <a:r>
              <a:rPr lang="zh-TW" altLang="en-US" dirty="0"/>
              <a:t>：在教學上，如何面對自己的挫折與錯誤？（如教學成果不如預期、課堂進行不順利或用詞不當等等）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18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第六組提問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在我觀課的教學過程中，老師常以”黑臉的角色”來班級的經營，並且提醒”不要跟學生太好”，以利管理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課文</a:t>
            </a:r>
            <a:r>
              <a:rPr lang="zh-TW" altLang="en-US" sz="2800" dirty="0"/>
              <a:t>中的實例</a:t>
            </a:r>
            <a:r>
              <a:rPr lang="en-US" altLang="zh-TW" sz="2800" dirty="0"/>
              <a:t>P423</a:t>
            </a:r>
            <a:r>
              <a:rPr lang="zh-TW" altLang="en-US" sz="2800" dirty="0"/>
              <a:t>也提到，實習老師試圖以自由民主活潑的方式帶領班級，結果卻落得班級秩序太差，導致全體被公開廣播處罰。對於國中生而言，班級經營真的要以管束制約的方式來規範學生，才會有好的成效嗎</a:t>
            </a:r>
            <a:r>
              <a:rPr lang="en-US" altLang="zh-TW" sz="2800" dirty="0"/>
              <a:t>?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89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第八章歷屆考題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52600"/>
            <a:ext cx="9145016" cy="5286590"/>
          </a:xfrm>
        </p:spPr>
        <p:txBody>
          <a:bodyPr/>
          <a:lstStyle/>
          <a:p>
            <a:r>
              <a:rPr lang="zh-TW" altLang="zh-TW" sz="2400" dirty="0"/>
              <a:t>一、 對於微型教學</a:t>
            </a:r>
            <a:r>
              <a:rPr lang="en-US" altLang="zh-TW" sz="2400" dirty="0"/>
              <a:t>(micro teaching)</a:t>
            </a:r>
            <a:r>
              <a:rPr lang="zh-TW" altLang="zh-TW" sz="2400" dirty="0"/>
              <a:t>的敘述，下列何者正確？</a:t>
            </a:r>
            <a:r>
              <a:rPr lang="en-US" altLang="zh-TW" sz="2400" dirty="0"/>
              <a:t> (A)</a:t>
            </a:r>
            <a:r>
              <a:rPr lang="zh-TW" altLang="zh-TW" sz="2400" dirty="0"/>
              <a:t>發展自</a:t>
            </a:r>
            <a:r>
              <a:rPr lang="en-US" altLang="zh-TW" sz="2400" dirty="0"/>
              <a:t>1990</a:t>
            </a:r>
            <a:r>
              <a:rPr lang="zh-TW" altLang="zh-TW" sz="2400" dirty="0"/>
              <a:t>年代後期的建構主義思潮</a:t>
            </a:r>
            <a:r>
              <a:rPr lang="en-US" altLang="zh-TW" sz="2400" dirty="0"/>
              <a:t> (B)</a:t>
            </a:r>
            <a:r>
              <a:rPr lang="zh-TW" altLang="zh-TW" sz="2400" dirty="0"/>
              <a:t>實施微型教學的前提是要了解單元主題的整體教學過程</a:t>
            </a:r>
            <a:r>
              <a:rPr lang="en-US" altLang="zh-TW" sz="2400" dirty="0"/>
              <a:t> (C)</a:t>
            </a:r>
            <a:r>
              <a:rPr lang="zh-TW" altLang="zh-TW" sz="2400" dirty="0"/>
              <a:t>是將教學技術分解為簡化的、小單位的技能</a:t>
            </a:r>
            <a:r>
              <a:rPr lang="en-US" altLang="zh-TW" sz="2400" dirty="0"/>
              <a:t> (D)</a:t>
            </a:r>
            <a:r>
              <a:rPr lang="zh-TW" altLang="zh-TW" sz="2400" dirty="0"/>
              <a:t>教學人數至少要十五人以上才適宜。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                                                                  </a:t>
            </a:r>
          </a:p>
          <a:p>
            <a:r>
              <a:rPr lang="en-US" altLang="zh-TW" sz="2400" dirty="0" smtClean="0"/>
              <a:t>(</a:t>
            </a:r>
            <a:r>
              <a:rPr lang="en-US" altLang="zh-TW" sz="2400" dirty="0" smtClean="0"/>
              <a:t>ANS</a:t>
            </a:r>
            <a:r>
              <a:rPr lang="zh-TW" altLang="zh-TW" sz="2400" dirty="0" smtClean="0"/>
              <a:t>：</a:t>
            </a:r>
            <a:r>
              <a:rPr lang="en-US" altLang="zh-TW" sz="2400" dirty="0" smtClean="0"/>
              <a:t>C</a:t>
            </a:r>
            <a:r>
              <a:rPr lang="en-US" altLang="zh-TW" sz="2400" dirty="0" smtClean="0"/>
              <a:t>)</a:t>
            </a:r>
          </a:p>
          <a:p>
            <a:r>
              <a:rPr lang="zh-TW" altLang="zh-TW" sz="2400" dirty="0"/>
              <a:t>二、下列有關教學的敘述，何者最為正確</a:t>
            </a:r>
            <a:r>
              <a:rPr lang="zh-TW" altLang="zh-TW" sz="2400" dirty="0" smtClean="0"/>
              <a:t>？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en-US" altLang="zh-TW" sz="2400" dirty="0"/>
              <a:t>A)</a:t>
            </a:r>
            <a:r>
              <a:rPr lang="zh-TW" altLang="zh-TW" sz="2400" dirty="0"/>
              <a:t>比起傳統講述法而言，引導式發現法較花時間但學生的應用能力也比較強</a:t>
            </a:r>
            <a:r>
              <a:rPr lang="en-US" altLang="zh-TW" sz="2400" dirty="0"/>
              <a:t>(B)</a:t>
            </a:r>
            <a:r>
              <a:rPr lang="zh-TW" altLang="zh-TW" sz="2400" dirty="0"/>
              <a:t>「微型教學」意指學生人數較少、互動較細緻的小型教學</a:t>
            </a:r>
            <a:r>
              <a:rPr lang="en-US" altLang="zh-TW" sz="2400" dirty="0"/>
              <a:t>(C)</a:t>
            </a:r>
            <a:r>
              <a:rPr lang="zh-TW" altLang="zh-TW" sz="2400" dirty="0"/>
              <a:t>當某一個學生因為興趣而很喜歡生物學的時候，你對他最好的鼓勵方式就是告訴他：好好努力，如果考前三名，就送你一個大獎品</a:t>
            </a:r>
            <a:r>
              <a:rPr lang="en-US" altLang="zh-TW" sz="2400" dirty="0"/>
              <a:t>(D)</a:t>
            </a:r>
            <a:r>
              <a:rPr lang="zh-TW" altLang="zh-TW" sz="2400" dirty="0"/>
              <a:t>發問教學法的技巧通常要求：先點學生的名字，再對他提出</a:t>
            </a:r>
            <a:r>
              <a:rPr lang="zh-TW" altLang="zh-TW" sz="2400" dirty="0" smtClean="0"/>
              <a:t>問題</a:t>
            </a:r>
            <a:endParaRPr lang="en-US" altLang="zh-TW" sz="2400" dirty="0" smtClean="0"/>
          </a:p>
          <a:p>
            <a:r>
              <a:rPr lang="en-US" altLang="zh-TW" sz="2400" dirty="0" smtClean="0"/>
              <a:t>(ANS:A)</a:t>
            </a:r>
            <a:endParaRPr lang="zh-TW" altLang="zh-TW" sz="24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20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6725" y="2040254"/>
            <a:ext cx="8458200" cy="4114800"/>
          </a:xfrm>
        </p:spPr>
        <p:txBody>
          <a:bodyPr/>
          <a:lstStyle/>
          <a:p>
            <a:r>
              <a:rPr lang="zh-TW" altLang="zh-TW" sz="2800" dirty="0"/>
              <a:t>三、 教學觀摩屬於何種教學</a:t>
            </a:r>
            <a:r>
              <a:rPr lang="en-US" altLang="zh-TW" sz="2800" dirty="0"/>
              <a:t>(A)</a:t>
            </a:r>
            <a:r>
              <a:rPr lang="zh-TW" altLang="zh-TW" sz="2800" dirty="0"/>
              <a:t>學習遷移</a:t>
            </a:r>
            <a:r>
              <a:rPr lang="en-US" altLang="zh-TW" sz="2800" dirty="0"/>
              <a:t>(B)</a:t>
            </a:r>
            <a:r>
              <a:rPr lang="zh-TW" altLang="zh-TW" sz="2800" dirty="0"/>
              <a:t>編序教學</a:t>
            </a:r>
            <a:r>
              <a:rPr lang="en-US" altLang="zh-TW" sz="2800" dirty="0"/>
              <a:t>(C)</a:t>
            </a:r>
            <a:r>
              <a:rPr lang="zh-TW" altLang="zh-TW" sz="2800" dirty="0"/>
              <a:t>精熟學習</a:t>
            </a:r>
            <a:r>
              <a:rPr lang="en-US" altLang="zh-TW" sz="2800" dirty="0"/>
              <a:t>(D)</a:t>
            </a:r>
            <a:r>
              <a:rPr lang="zh-TW" altLang="zh-TW" sz="2800" dirty="0"/>
              <a:t>凱勒計畫</a:t>
            </a:r>
            <a:r>
              <a:rPr lang="en-US" altLang="zh-TW" sz="2800" dirty="0"/>
              <a:t>(E)</a:t>
            </a:r>
            <a:r>
              <a:rPr lang="zh-TW" altLang="zh-TW" sz="2800" dirty="0"/>
              <a:t>微型教學</a:t>
            </a:r>
            <a:r>
              <a:rPr lang="en-US" altLang="zh-TW" sz="2800" dirty="0"/>
              <a:t>                   </a:t>
            </a:r>
            <a:endParaRPr lang="en-US" altLang="zh-TW" sz="2800" dirty="0" smtClean="0"/>
          </a:p>
          <a:p>
            <a:r>
              <a:rPr lang="en-US" altLang="zh-TW" sz="2800" dirty="0" smtClean="0"/>
              <a:t>(</a:t>
            </a:r>
            <a:r>
              <a:rPr lang="en-US" altLang="zh-TW" sz="2800" dirty="0"/>
              <a:t>ANS</a:t>
            </a:r>
            <a:r>
              <a:rPr lang="zh-TW" altLang="zh-TW" sz="2800" dirty="0"/>
              <a:t>：</a:t>
            </a:r>
            <a:r>
              <a:rPr lang="en-US" altLang="zh-TW" sz="2800" dirty="0"/>
              <a:t>E</a:t>
            </a:r>
            <a:r>
              <a:rPr lang="en-US" altLang="zh-TW" sz="2800" dirty="0" smtClean="0"/>
              <a:t>)</a:t>
            </a:r>
          </a:p>
          <a:p>
            <a:endParaRPr lang="zh-TW" altLang="zh-TW" sz="2800" dirty="0"/>
          </a:p>
          <a:p>
            <a:r>
              <a:rPr lang="zh-TW" altLang="zh-TW" sz="2800" dirty="0"/>
              <a:t>四、下列敘述何者不符合微型（或微觀）教學的特色？</a:t>
            </a:r>
            <a:r>
              <a:rPr lang="en-US" altLang="zh-TW" sz="2800" dirty="0"/>
              <a:t> (A)</a:t>
            </a:r>
            <a:r>
              <a:rPr lang="zh-TW" altLang="zh-TW" sz="2800" dirty="0"/>
              <a:t>此種教學的時間安排很長，通常約五十分鐘</a:t>
            </a:r>
            <a:r>
              <a:rPr lang="en-US" altLang="zh-TW" sz="2800" dirty="0"/>
              <a:t> (B)</a:t>
            </a:r>
            <a:r>
              <a:rPr lang="zh-TW" altLang="zh-TW" sz="2800" dirty="0"/>
              <a:t>此種教學適用於「教學實習」課程</a:t>
            </a:r>
            <a:r>
              <a:rPr lang="en-US" altLang="zh-TW" sz="2800" dirty="0"/>
              <a:t> (C)</a:t>
            </a:r>
            <a:r>
              <a:rPr lang="zh-TW" altLang="zh-TW" sz="2800" dirty="0"/>
              <a:t>通常以小團體的方式進行</a:t>
            </a:r>
            <a:r>
              <a:rPr lang="en-US" altLang="zh-TW" sz="2800" dirty="0"/>
              <a:t> (D)</a:t>
            </a:r>
            <a:r>
              <a:rPr lang="zh-TW" altLang="zh-TW" sz="2800" dirty="0"/>
              <a:t>學習者實際演練教學技巧，並加以錄影，以提供檢討改進 </a:t>
            </a:r>
          </a:p>
          <a:p>
            <a:r>
              <a:rPr lang="en-US" altLang="zh-TW" sz="2800" dirty="0"/>
              <a:t> (ANS</a:t>
            </a:r>
            <a:r>
              <a:rPr lang="zh-TW" altLang="zh-TW" sz="2800" dirty="0"/>
              <a:t>：</a:t>
            </a:r>
            <a:r>
              <a:rPr lang="en-US" altLang="zh-TW" sz="2800" dirty="0"/>
              <a:t>A)</a:t>
            </a:r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第十章歷屆考題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049" y="2086504"/>
            <a:ext cx="8638728" cy="4114800"/>
          </a:xfrm>
        </p:spPr>
        <p:txBody>
          <a:bodyPr/>
          <a:lstStyle/>
          <a:p>
            <a:r>
              <a:rPr lang="zh-TW" altLang="en-US" sz="2800" dirty="0"/>
              <a:t>一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一個人可以將「把被經驗為曖昧、可疑、衝突、有某種攪亂之一種情境，改變為清晰、一致、解決、和諧的情境」是為何種教學法？</a:t>
            </a:r>
            <a:r>
              <a:rPr lang="en-US" altLang="zh-TW" sz="2800" dirty="0"/>
              <a:t>(A)</a:t>
            </a:r>
            <a:r>
              <a:rPr lang="zh-TW" altLang="zh-TW" sz="2800" dirty="0"/>
              <a:t>反省性教學</a:t>
            </a:r>
            <a:r>
              <a:rPr lang="en-US" altLang="zh-TW" sz="2800" dirty="0"/>
              <a:t>(B)</a:t>
            </a:r>
            <a:r>
              <a:rPr lang="zh-TW" altLang="zh-TW" sz="2800" dirty="0"/>
              <a:t>問題解決教學</a:t>
            </a:r>
            <a:r>
              <a:rPr lang="en-US" altLang="zh-TW" sz="2800" dirty="0"/>
              <a:t>(C)</a:t>
            </a:r>
            <a:r>
              <a:rPr lang="zh-TW" altLang="zh-TW" sz="2800" dirty="0"/>
              <a:t>設計教學法</a:t>
            </a:r>
            <a:r>
              <a:rPr lang="en-US" altLang="zh-TW" sz="2800" dirty="0"/>
              <a:t>(D)</a:t>
            </a:r>
            <a:r>
              <a:rPr lang="zh-TW" altLang="zh-TW" sz="2800" dirty="0"/>
              <a:t>錨式情境教學</a:t>
            </a:r>
          </a:p>
          <a:p>
            <a:r>
              <a:rPr lang="en-US" altLang="zh-TW" sz="2800" dirty="0"/>
              <a:t>(ANS</a:t>
            </a:r>
            <a:r>
              <a:rPr lang="zh-TW" altLang="zh-TW" sz="2800" dirty="0"/>
              <a:t>：</a:t>
            </a:r>
            <a:r>
              <a:rPr lang="en-US" altLang="zh-TW" sz="2800" dirty="0"/>
              <a:t>A</a:t>
            </a:r>
            <a:r>
              <a:rPr lang="en-US" altLang="zh-TW" sz="2800" dirty="0" smtClean="0"/>
              <a:t>)</a:t>
            </a:r>
          </a:p>
          <a:p>
            <a:endParaRPr lang="en-US" altLang="zh-TW" sz="2800" dirty="0" smtClean="0"/>
          </a:p>
          <a:p>
            <a:r>
              <a:rPr lang="zh-TW" altLang="en-US" sz="2800" dirty="0"/>
              <a:t>二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反省性教學認為教育理論與實踐的關係乃是一種：</a:t>
            </a:r>
            <a:r>
              <a:rPr lang="en-US" altLang="zh-TW" sz="2800" dirty="0"/>
              <a:t> (A)</a:t>
            </a:r>
            <a:r>
              <a:rPr lang="zh-TW" altLang="zh-TW" sz="2800" dirty="0"/>
              <a:t>分立而不對等的關係</a:t>
            </a:r>
            <a:r>
              <a:rPr lang="en-US" altLang="zh-TW" sz="2800" dirty="0"/>
              <a:t> (B)</a:t>
            </a:r>
            <a:r>
              <a:rPr lang="zh-TW" altLang="zh-TW" sz="2800" dirty="0"/>
              <a:t>直線運用的關係</a:t>
            </a:r>
            <a:r>
              <a:rPr lang="en-US" altLang="zh-TW" sz="2800" dirty="0"/>
              <a:t> (C)</a:t>
            </a:r>
            <a:r>
              <a:rPr lang="zh-TW" altLang="zh-TW" sz="2800" dirty="0"/>
              <a:t>動態的辯證關係</a:t>
            </a:r>
            <a:r>
              <a:rPr lang="en-US" altLang="zh-TW" sz="2800" dirty="0"/>
              <a:t> (D)</a:t>
            </a:r>
            <a:r>
              <a:rPr lang="zh-TW" altLang="zh-TW" sz="2800" dirty="0"/>
              <a:t>相互融合的關係。</a:t>
            </a:r>
          </a:p>
          <a:p>
            <a:r>
              <a:rPr lang="en-US" altLang="zh-TW" sz="2800" dirty="0"/>
              <a:t>(ANS</a:t>
            </a:r>
            <a:r>
              <a:rPr lang="zh-TW" altLang="zh-TW" sz="2800" dirty="0"/>
              <a:t>：</a:t>
            </a:r>
            <a:r>
              <a:rPr lang="en-US" altLang="zh-TW" sz="2800" dirty="0"/>
              <a:t>C)</a:t>
            </a:r>
            <a:endParaRPr lang="zh-TW" altLang="zh-TW" sz="2800" dirty="0"/>
          </a:p>
          <a:p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21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三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反省性教學主要源自那一位學者的反省性行為觀念</a:t>
            </a:r>
            <a:r>
              <a:rPr lang="en-US" altLang="zh-TW" sz="2800" dirty="0"/>
              <a:t> a</a:t>
            </a:r>
            <a:r>
              <a:rPr lang="zh-TW" altLang="zh-TW" sz="2800" dirty="0"/>
              <a:t>皮亞傑</a:t>
            </a:r>
            <a:r>
              <a:rPr lang="en-US" altLang="zh-TW" sz="2800" dirty="0"/>
              <a:t> b</a:t>
            </a:r>
            <a:r>
              <a:rPr lang="zh-TW" altLang="zh-TW" sz="2800" dirty="0"/>
              <a:t>布魯納</a:t>
            </a:r>
            <a:r>
              <a:rPr lang="en-US" altLang="zh-TW" sz="2800" dirty="0"/>
              <a:t> c</a:t>
            </a:r>
            <a:r>
              <a:rPr lang="zh-TW" altLang="zh-TW" sz="2800" dirty="0"/>
              <a:t>羅吉斯</a:t>
            </a:r>
            <a:r>
              <a:rPr lang="en-US" altLang="zh-TW" sz="2800" dirty="0"/>
              <a:t> d</a:t>
            </a:r>
            <a:r>
              <a:rPr lang="zh-TW" altLang="zh-TW" sz="2800" dirty="0"/>
              <a:t>杜威</a:t>
            </a:r>
          </a:p>
          <a:p>
            <a:r>
              <a:rPr lang="en-US" altLang="zh-TW" sz="2800" dirty="0"/>
              <a:t>(ANS</a:t>
            </a:r>
            <a:r>
              <a:rPr lang="zh-TW" altLang="zh-TW" sz="2800" dirty="0"/>
              <a:t>：</a:t>
            </a:r>
            <a:r>
              <a:rPr lang="en-US" altLang="zh-TW" sz="2800" dirty="0"/>
              <a:t>D)</a:t>
            </a:r>
            <a:endParaRPr lang="zh-TW" altLang="zh-TW" sz="2800" dirty="0"/>
          </a:p>
          <a:p>
            <a:endParaRPr lang="en-US" altLang="zh-TW" sz="2800" dirty="0" smtClean="0"/>
          </a:p>
          <a:p>
            <a:r>
              <a:rPr lang="zh-TW" altLang="en-US" sz="2800" dirty="0"/>
              <a:t>四</a:t>
            </a:r>
            <a:r>
              <a:rPr lang="zh-TW" altLang="zh-TW" sz="2800" dirty="0" smtClean="0"/>
              <a:t>、</a:t>
            </a:r>
            <a:r>
              <a:rPr lang="zh-TW" altLang="zh-TW" sz="2800" dirty="0"/>
              <a:t>下列何種教學策略，把學生視為如公司股東一般，可以分享公司的成長與虧損狀態，而共同思考如何有益彼此成長空間</a:t>
            </a:r>
            <a:r>
              <a:rPr lang="en-US" altLang="zh-TW" sz="2800" dirty="0"/>
              <a:t>? (A)</a:t>
            </a:r>
            <a:r>
              <a:rPr lang="zh-TW" altLang="zh-TW" sz="2800" dirty="0"/>
              <a:t>陳述</a:t>
            </a:r>
            <a:r>
              <a:rPr lang="en-US" altLang="zh-TW" sz="2800" dirty="0"/>
              <a:t> (B)</a:t>
            </a:r>
            <a:r>
              <a:rPr lang="zh-TW" altLang="zh-TW" sz="2800" dirty="0"/>
              <a:t>分組</a:t>
            </a:r>
            <a:r>
              <a:rPr lang="en-US" altLang="zh-TW" sz="2800" dirty="0"/>
              <a:t> (C)</a:t>
            </a:r>
            <a:r>
              <a:rPr lang="zh-TW" altLang="zh-TW" sz="2800" dirty="0"/>
              <a:t>交互練習</a:t>
            </a:r>
            <a:r>
              <a:rPr lang="en-US" altLang="zh-TW" sz="2800" dirty="0"/>
              <a:t> (D)</a:t>
            </a:r>
            <a:r>
              <a:rPr lang="zh-TW" altLang="zh-TW" sz="2800" dirty="0"/>
              <a:t>反省性教學 </a:t>
            </a:r>
          </a:p>
          <a:p>
            <a:r>
              <a:rPr lang="en-US" altLang="zh-TW" sz="2800" dirty="0"/>
              <a:t>(ANS</a:t>
            </a:r>
            <a:r>
              <a:rPr lang="zh-TW" altLang="zh-TW" sz="2800" dirty="0"/>
              <a:t>：</a:t>
            </a:r>
            <a:r>
              <a:rPr lang="en-US" altLang="zh-TW" sz="2800" dirty="0"/>
              <a:t>D)</a:t>
            </a:r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4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6741"/>
          <a:stretch/>
        </p:blipFill>
        <p:spPr>
          <a:xfrm>
            <a:off x="1619672" y="2052007"/>
            <a:ext cx="5962650" cy="41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2E3800-3B2C-4F1A-99A1-6EEB4754731D}" type="slidenum">
              <a:rPr kumimoji="0" lang="ja-JP" altLang="en-US" sz="1400"/>
              <a:pPr/>
              <a:t>2</a:t>
            </a:fld>
            <a:endParaRPr kumimoji="0"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5225" y="2151220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第八章教學分</a:t>
            </a:r>
            <a:r>
              <a:rPr lang="zh-TW" altLang="en-US" dirty="0"/>
              <a:t>析</a:t>
            </a:r>
            <a:endParaRPr lang="ja-JP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0025" y="4006850"/>
            <a:ext cx="6400800" cy="1752600"/>
          </a:xfrm>
        </p:spPr>
        <p:txBody>
          <a:bodyPr/>
          <a:lstStyle/>
          <a:p>
            <a:pPr algn="ctr"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590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2E3800-3B2C-4F1A-99A1-6EEB4754731D}" type="slidenum">
              <a:rPr kumimoji="0" lang="ja-JP" altLang="en-US" sz="1400"/>
              <a:pPr/>
              <a:t>3</a:t>
            </a:fld>
            <a:endParaRPr kumimoji="0"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5225" y="2636912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第十</a:t>
            </a:r>
            <a:r>
              <a:rPr lang="zh-TW" altLang="en-US" dirty="0"/>
              <a:t>章</a:t>
            </a:r>
            <a:r>
              <a:rPr lang="zh-TW" altLang="en-US" dirty="0" smtClean="0"/>
              <a:t>教學反省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(reflective teaching)</a:t>
            </a:r>
            <a:br>
              <a:rPr lang="en-US" altLang="zh-TW" dirty="0"/>
            </a:br>
            <a:endParaRPr lang="ja-JP" altLang="en-US" dirty="0" smtClean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09665859"/>
              </p:ext>
            </p:extLst>
          </p:nvPr>
        </p:nvGraphicFramePr>
        <p:xfrm>
          <a:off x="395536" y="3573016"/>
          <a:ext cx="831641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教學反思的過程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58741"/>
              </p:ext>
            </p:extLst>
          </p:nvPr>
        </p:nvGraphicFramePr>
        <p:xfrm>
          <a:off x="157051" y="1752600"/>
          <a:ext cx="8896893" cy="380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209854" y="6389687"/>
            <a:ext cx="1905000" cy="457200"/>
          </a:xfrm>
        </p:spPr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3" name="左中括弧 2"/>
          <p:cNvSpPr/>
          <p:nvPr/>
        </p:nvSpPr>
        <p:spPr>
          <a:xfrm rot="16200000">
            <a:off x="1345930" y="4537094"/>
            <a:ext cx="441907" cy="262950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中括弧 5"/>
          <p:cNvSpPr/>
          <p:nvPr/>
        </p:nvSpPr>
        <p:spPr>
          <a:xfrm rot="16200000">
            <a:off x="4470493" y="4749416"/>
            <a:ext cx="381204" cy="220486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中括弧 6"/>
          <p:cNvSpPr/>
          <p:nvPr/>
        </p:nvSpPr>
        <p:spPr>
          <a:xfrm rot="16200000">
            <a:off x="7329852" y="4771948"/>
            <a:ext cx="426268" cy="220486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02940" y="6103042"/>
            <a:ext cx="2232248" cy="46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界定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189995" y="6062193"/>
            <a:ext cx="272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提出可能解決方案，需考量前因後果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502240" y="606219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具體行動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</a:t>
            </a:r>
          </a:p>
        </p:txBody>
      </p:sp>
    </p:spTree>
    <p:extLst>
      <p:ext uri="{BB962C8B-B14F-4D97-AF65-F5344CB8AC3E}">
        <p14:creationId xmlns:p14="http://schemas.microsoft.com/office/powerpoint/2010/main" val="26529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115616" y="278703"/>
            <a:ext cx="7201544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教學反思的</a:t>
            </a:r>
            <a:r>
              <a:rPr lang="zh-TW" altLang="en-US" dirty="0"/>
              <a:t>態度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759408" y="1231866"/>
            <a:ext cx="6495176" cy="518235"/>
          </a:xfrm>
        </p:spPr>
        <p:txBody>
          <a:bodyPr/>
          <a:lstStyle/>
          <a:p>
            <a:pPr algn="ctr"/>
            <a:r>
              <a:rPr lang="en-US" altLang="zh-TW" sz="2400" dirty="0" smtClean="0"/>
              <a:t>Dewey </a:t>
            </a:r>
            <a:r>
              <a:rPr lang="zh-TW" altLang="en-US" sz="2400" dirty="0" smtClean="0"/>
              <a:t>認為反思活動構成的要件有三個態度</a:t>
            </a:r>
            <a:endParaRPr lang="en-US" altLang="zh-TW" sz="2400" dirty="0" smtClean="0"/>
          </a:p>
          <a:p>
            <a:pPr marL="0" indent="0" algn="ctr">
              <a:buNone/>
            </a:pPr>
            <a:endParaRPr lang="zh-TW" altLang="en-US" sz="2400" dirty="0" smtClean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934207-3FCE-4B12-945A-AF8AC34376ED}" type="slidenum">
              <a:rPr kumimoji="0" lang="ja-JP" altLang="en-US" sz="1400"/>
              <a:pPr/>
              <a:t>5</a:t>
            </a:fld>
            <a:endParaRPr kumimoji="0" lang="en-US" altLang="ja-JP" sz="1400" dirty="0"/>
          </a:p>
        </p:txBody>
      </p:sp>
      <p:sp>
        <p:nvSpPr>
          <p:cNvPr id="3" name="圓角矩形 2"/>
          <p:cNvSpPr/>
          <p:nvPr/>
        </p:nvSpPr>
        <p:spPr>
          <a:xfrm>
            <a:off x="52360" y="1882151"/>
            <a:ext cx="2664296" cy="15121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開放性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err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Openmindedness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211705" y="1874425"/>
            <a:ext cx="2664296" cy="15121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Responsibility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6237906" y="1901269"/>
            <a:ext cx="2816764" cy="15121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全心全意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wholeheartedness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-119890" y="6162258"/>
            <a:ext cx="5832792" cy="79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Rogers</a:t>
            </a:r>
            <a:r>
              <a:rPr lang="zh-TW" altLang="en-US" sz="2000" dirty="0" smtClean="0"/>
              <a:t>認為的第四個教學反思態度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Readiness</a:t>
            </a:r>
            <a:r>
              <a:rPr lang="zh-TW" altLang="en-US" sz="2000" dirty="0" smtClean="0"/>
              <a:t>－對於</a:t>
            </a:r>
            <a:r>
              <a:rPr lang="zh-TW" altLang="en-US" sz="2000" dirty="0" smtClean="0">
                <a:solidFill>
                  <a:srgbClr val="FF0000"/>
                </a:solidFill>
              </a:rPr>
              <a:t>成長的期待</a:t>
            </a:r>
            <a:r>
              <a:rPr lang="zh-TW" altLang="en-US" sz="2000" dirty="0" smtClean="0"/>
              <a:t>與</a:t>
            </a:r>
            <a:r>
              <a:rPr lang="zh-TW" altLang="zh-TW" sz="2000" dirty="0" smtClean="0">
                <a:solidFill>
                  <a:srgbClr val="FF0000"/>
                </a:solidFill>
              </a:rPr>
              <a:t>好奇心</a:t>
            </a:r>
            <a:r>
              <a:rPr lang="zh-TW" altLang="zh-TW" sz="2000" dirty="0">
                <a:solidFill>
                  <a:srgbClr val="FF0000"/>
                </a:solidFill>
              </a:rPr>
              <a:t>的</a:t>
            </a:r>
            <a:r>
              <a:rPr lang="zh-TW" altLang="zh-TW" sz="2000" dirty="0" smtClean="0">
                <a:solidFill>
                  <a:srgbClr val="FF0000"/>
                </a:solidFill>
              </a:rPr>
              <a:t>探索</a:t>
            </a:r>
            <a:r>
              <a:rPr lang="zh-TW" altLang="zh-TW" sz="2000" dirty="0" smtClean="0"/>
              <a:t>。</a:t>
            </a:r>
            <a:endParaRPr lang="zh-TW" altLang="zh-TW" sz="2000" dirty="0"/>
          </a:p>
          <a:p>
            <a:endParaRPr lang="en-US" altLang="zh-TW" sz="2000" dirty="0" smtClean="0"/>
          </a:p>
          <a:p>
            <a:endParaRPr lang="zh-TW" altLang="en-US" sz="20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93643" y="3532128"/>
            <a:ext cx="28221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★多方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聆聽與多樣選擇的可能。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反覆問自己做每件教學的背後動機。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★接受優勢與待加強。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175633" y="3466549"/>
            <a:ext cx="29954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★行動反思的先決要件。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★反問教學工作的運作。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反映三個結果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多元教學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學術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多元智能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社會大眾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對未來的幫助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48576" y="3387930"/>
            <a:ext cx="2995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★行動反思的整體中心。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★定期檢視自己的假設、信念，與行動結果是否有達成。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★持續努力了解自己的教學，產出不同觀點的解決方式。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642431"/>
            <a:ext cx="7199312" cy="1143000"/>
          </a:xfrm>
        </p:spPr>
        <p:txBody>
          <a:bodyPr/>
          <a:lstStyle/>
          <a:p>
            <a:r>
              <a:rPr lang="zh-TW" altLang="en-US" sz="4000" dirty="0" smtClean="0"/>
              <a:t>三個層次的反省性教學行為之比較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42516"/>
              </p:ext>
            </p:extLst>
          </p:nvPr>
        </p:nvGraphicFramePr>
        <p:xfrm>
          <a:off x="34732" y="1785431"/>
          <a:ext cx="8639471" cy="502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8844"/>
                <a:gridCol w="2847978"/>
                <a:gridCol w="2842481"/>
                <a:gridCol w="2450168"/>
              </a:tblGrid>
              <a:tr h="661996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技術理性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technical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reflection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實踐行動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practical reflection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批判反省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critical </a:t>
                      </a: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reflection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629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定義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探尋最佳的方法，設法達到未檢證過的目標之認知興趣。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透過自問問題，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例如：「我們正在學習什麼？」，</a:t>
                      </a:r>
                      <a:r>
                        <a:rPr lang="zh-TW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檢視方法與目的適當性。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/>
                      </a:r>
                      <a:b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</a:b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道德、政治與社會的公平正義之議題與方法、目的一併考慮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(Sparks-Langer et al., 1988)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104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目的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著重於如何有效的應用知識，以達到既定的目標，對於目的本身則未加以考慮或視為有問題。</a:t>
                      </a:r>
                    </a:p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主要探究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澄清實際事物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背後的假設與個人的意義，將理所當然的、習慣性的思考，重新建構與組織。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反思自己的學習活動時利用更廣泛的角度，如歷史、政治與社會層面，提出改進的策略與事件發生的原因。</a:t>
                      </a:r>
                    </a:p>
                    <a:p>
                      <a:pPr algn="ctr"/>
                      <a:endParaRPr lang="zh-TW" altLang="en-US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12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模式</a:t>
                      </a:r>
                    </a:p>
                    <a:p>
                      <a:pPr algn="ctr"/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技術導向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知識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實務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審視思慮導向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深思周全的教學情境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辯證導向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批判反思對立的立場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3" name="文字方塊 2"/>
          <p:cNvSpPr txBox="1"/>
          <p:nvPr/>
        </p:nvSpPr>
        <p:spPr>
          <a:xfrm>
            <a:off x="-18231" y="0"/>
            <a:ext cx="799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簡梅瑩</a:t>
            </a:r>
            <a:r>
              <a:rPr lang="en-US" altLang="zh-TW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2008</a:t>
            </a:r>
            <a:r>
              <a:rPr lang="en-US" altLang="zh-TW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。促進</a:t>
            </a:r>
            <a:r>
              <a:rPr lang="zh-TW" altLang="en-US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反思教學發展與實施之行動</a:t>
            </a:r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研究。</a:t>
            </a:r>
            <a:r>
              <a:rPr lang="zh-TW" altLang="en-US" sz="1200" b="1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中等教育</a:t>
            </a:r>
            <a:r>
              <a:rPr lang="en-US" altLang="zh-TW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 </a:t>
            </a:r>
            <a:r>
              <a:rPr lang="en-US" altLang="zh-TW" sz="1200" b="1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59</a:t>
            </a:r>
            <a:r>
              <a:rPr lang="en-US" altLang="zh-TW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(1), </a:t>
            </a:r>
            <a:r>
              <a:rPr lang="en-US" altLang="zh-TW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22-35</a:t>
            </a:r>
            <a:r>
              <a:rPr lang="zh-TW" altLang="en-US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200" dirty="0" smtClean="0">
              <a:solidFill>
                <a:srgbClr val="222222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駱怡君，許健將</a:t>
            </a:r>
            <a:r>
              <a:rPr lang="en-US" altLang="zh-TW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(2010</a:t>
            </a:r>
            <a:r>
              <a:rPr lang="en-US" altLang="zh-TW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。反省性</a:t>
            </a:r>
            <a:r>
              <a:rPr lang="zh-TW" altLang="en-US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思考在教師班級經營上之</a:t>
            </a:r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運用。</a:t>
            </a:r>
            <a:r>
              <a:rPr lang="zh-TW" altLang="en-US" sz="12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教育</a:t>
            </a:r>
            <a:r>
              <a:rPr lang="zh-TW" altLang="en-US" sz="12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科學</a:t>
            </a:r>
            <a:r>
              <a:rPr lang="zh-TW" altLang="en-US" sz="11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期刊</a:t>
            </a:r>
            <a:r>
              <a:rPr lang="zh-TW" altLang="en-US" sz="12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en-US" altLang="zh-TW" sz="12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r>
            <a:r>
              <a:rPr lang="en-US" altLang="zh-TW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(1)</a:t>
            </a:r>
            <a:r>
              <a:rPr lang="zh-TW" altLang="en-US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en-US" altLang="zh-TW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71-86</a:t>
            </a:r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1200" dirty="0" smtClean="0">
              <a:solidFill>
                <a:srgbClr val="222222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阿摩測驗 </a:t>
            </a:r>
            <a:r>
              <a:rPr lang="en-US" altLang="zh-TW" sz="1200" dirty="0" smtClean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http</a:t>
            </a:r>
            <a:r>
              <a:rPr lang="en-US" altLang="zh-TW" sz="1200" dirty="0">
                <a:solidFill>
                  <a:srgbClr val="222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://www.yamol.tw/tfulltext-%E6%89%B9%E5%88%A4%E5%8F%8D%E7%9C%81.htm#99</a:t>
            </a:r>
            <a:endParaRPr lang="zh-TW" altLang="en-US" sz="1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34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教學反省的範疇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023320" y="1763669"/>
            <a:ext cx="6120680" cy="4633269"/>
          </a:xfrm>
        </p:spPr>
        <p:txBody>
          <a:bodyPr/>
          <a:lstStyle/>
          <a:p>
            <a:r>
              <a:rPr lang="zh-TW" altLang="en-US" sz="2400" dirty="0" smtClean="0"/>
              <a:t>老師─教學、學生</a:t>
            </a:r>
            <a:r>
              <a:rPr lang="zh-TW" altLang="en-US" sz="2400" dirty="0"/>
              <a:t>─</a:t>
            </a:r>
            <a:r>
              <a:rPr lang="zh-TW" altLang="en-US" sz="2400" dirty="0" smtClean="0"/>
              <a:t>學習、學科教材、脈絡情境</a:t>
            </a:r>
            <a:r>
              <a:rPr lang="en-US" altLang="zh-TW" sz="2400" dirty="0" smtClean="0"/>
              <a:t>(P.417)</a:t>
            </a:r>
          </a:p>
          <a:p>
            <a:endParaRPr lang="en-US" altLang="zh-TW" sz="2400" dirty="0" smtClean="0"/>
          </a:p>
          <a:p>
            <a:r>
              <a:rPr lang="en-US" altLang="zh-TW" sz="2400" dirty="0" err="1" smtClean="0"/>
              <a:t>Schon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(</a:t>
            </a:r>
            <a:r>
              <a:rPr lang="en-US" altLang="zh-TW" sz="2400" dirty="0" smtClean="0"/>
              <a:t>1983)</a:t>
            </a:r>
            <a:r>
              <a:rPr lang="zh-TW" altLang="en-US" sz="2400" dirty="0" smtClean="0"/>
              <a:t>主張的反思分為二個架構</a:t>
            </a:r>
            <a:r>
              <a:rPr lang="en-US" altLang="zh-TW" sz="2400" dirty="0"/>
              <a:t>: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★</a:t>
            </a:r>
            <a:r>
              <a:rPr lang="zh-TW" altLang="en-US" sz="2400" dirty="0" smtClean="0"/>
              <a:t>行動</a:t>
            </a:r>
            <a:r>
              <a:rPr lang="zh-TW" altLang="en-US" sz="2400" dirty="0"/>
              <a:t>中的反思</a:t>
            </a:r>
            <a:r>
              <a:rPr lang="en-US" altLang="zh-TW" sz="2000" dirty="0"/>
              <a:t>( reflection in action</a:t>
            </a:r>
            <a:r>
              <a:rPr lang="en-US" altLang="zh-TW" sz="2000" dirty="0" smtClean="0"/>
              <a:t>)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行中思</a:t>
            </a:r>
            <a:r>
              <a:rPr lang="en-US" altLang="zh-TW" sz="2400" dirty="0"/>
              <a:t>:</a:t>
            </a:r>
            <a:r>
              <a:rPr lang="zh-TW" altLang="en-US" sz="2400" dirty="0" smtClean="0"/>
              <a:t>透過反思重整經驗，架構與重整教學。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/>
              <a:t>★</a:t>
            </a:r>
            <a:r>
              <a:rPr lang="zh-TW" altLang="en-US" sz="2400" dirty="0" smtClean="0"/>
              <a:t>行動前</a:t>
            </a:r>
            <a:r>
              <a:rPr lang="en-US" altLang="zh-TW" sz="2400" dirty="0"/>
              <a:t>/</a:t>
            </a:r>
            <a:r>
              <a:rPr lang="zh-TW" altLang="en-US" sz="2400" dirty="0" smtClean="0"/>
              <a:t>後</a:t>
            </a:r>
            <a:r>
              <a:rPr lang="zh-TW" altLang="en-US" sz="2400" dirty="0"/>
              <a:t>的反思 </a:t>
            </a:r>
            <a:r>
              <a:rPr lang="en-US" altLang="zh-TW" sz="2000" dirty="0"/>
              <a:t>(reflection on action</a:t>
            </a:r>
            <a:r>
              <a:rPr lang="en-US" altLang="zh-TW" sz="2000" dirty="0" smtClean="0"/>
              <a:t>)</a:t>
            </a:r>
            <a:endParaRPr lang="en-US" altLang="zh-TW" sz="2400" dirty="0" smtClean="0"/>
          </a:p>
          <a:p>
            <a:r>
              <a:rPr lang="zh-TW" altLang="en-US" sz="2400" dirty="0" smtClean="0"/>
              <a:t> </a:t>
            </a:r>
            <a:r>
              <a:rPr lang="zh-TW" altLang="en-US" sz="2400" dirty="0" smtClean="0">
                <a:solidFill>
                  <a:srgbClr val="FF0000"/>
                </a:solidFill>
              </a:rPr>
              <a:t>行前思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課堂</a:t>
            </a:r>
            <a:r>
              <a:rPr lang="zh-TW" altLang="en-US" sz="2400" dirty="0"/>
              <a:t>教學前預想班級會發生</a:t>
            </a:r>
            <a:r>
              <a:rPr lang="zh-TW" altLang="en-US" sz="2400" dirty="0" smtClean="0"/>
              <a:t>的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dirty="0" smtClean="0"/>
              <a:t>事情、計畫如何教。</a:t>
            </a:r>
            <a:endParaRPr lang="en-US" altLang="zh-TW" sz="2400" dirty="0"/>
          </a:p>
          <a:p>
            <a:r>
              <a:rPr lang="zh-TW" altLang="en-US" sz="2400" dirty="0" smtClean="0"/>
              <a:t> </a:t>
            </a:r>
            <a:r>
              <a:rPr lang="zh-TW" altLang="en-US" sz="2400" dirty="0" smtClean="0">
                <a:solidFill>
                  <a:srgbClr val="FF0000"/>
                </a:solidFill>
              </a:rPr>
              <a:t>行後思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回顧教學中的過程。</a:t>
            </a:r>
            <a:endParaRPr lang="en-US" altLang="zh-TW" sz="2400" dirty="0" smtClean="0"/>
          </a:p>
          <a:p>
            <a:r>
              <a:rPr lang="zh-TW" altLang="en-US" sz="2400" dirty="0" smtClean="0"/>
              <a:t>    面臨問題時，能行</a:t>
            </a:r>
            <a:r>
              <a:rPr lang="zh-TW" altLang="en-US" sz="2400" dirty="0"/>
              <a:t>思</a:t>
            </a:r>
            <a:r>
              <a:rPr lang="zh-TW" altLang="en-US" sz="2400" dirty="0" smtClean="0"/>
              <a:t>並進</a:t>
            </a:r>
            <a:endParaRPr lang="en-US" altLang="zh-TW" sz="2400" dirty="0"/>
          </a:p>
          <a:p>
            <a:pPr eaLnBrk="1" hangingPunct="1"/>
            <a:endParaRPr lang="zh-TW" altLang="en-US" sz="2400" dirty="0" smtClean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48F8EB-E6D8-4486-99C3-03E550365A71}" type="slidenum">
              <a:rPr kumimoji="0" lang="ja-JP" altLang="en-US" sz="1400"/>
              <a:pPr/>
              <a:t>7</a:t>
            </a:fld>
            <a:endParaRPr kumimoji="0" lang="en-US" altLang="ja-JP" sz="1400"/>
          </a:p>
        </p:txBody>
      </p:sp>
      <p:sp>
        <p:nvSpPr>
          <p:cNvPr id="3" name="橢圓 2"/>
          <p:cNvSpPr/>
          <p:nvPr/>
        </p:nvSpPr>
        <p:spPr>
          <a:xfrm>
            <a:off x="15830" y="2708321"/>
            <a:ext cx="3123756" cy="3196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60298" y="3154286"/>
            <a:ext cx="2232248" cy="23042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85143" y="3667155"/>
            <a:ext cx="2155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 smtClean="0"/>
              <a:t>Reflection</a:t>
            </a:r>
          </a:p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I</a:t>
            </a:r>
            <a:r>
              <a:rPr lang="en-US" altLang="zh-TW" sz="2800" dirty="0" smtClean="0">
                <a:solidFill>
                  <a:srgbClr val="FF0000"/>
                </a:solidFill>
              </a:rPr>
              <a:t>n </a:t>
            </a:r>
          </a:p>
          <a:p>
            <a:pPr algn="ctr"/>
            <a:r>
              <a:rPr lang="en-US" altLang="zh-TW" sz="2800" dirty="0"/>
              <a:t>A</a:t>
            </a:r>
            <a:r>
              <a:rPr lang="en-US" altLang="zh-TW" sz="2800" dirty="0" smtClean="0"/>
              <a:t>ction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9251" y="2652381"/>
            <a:ext cx="349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eflection </a:t>
            </a:r>
            <a:r>
              <a:rPr lang="en-US" altLang="zh-TW" dirty="0">
                <a:solidFill>
                  <a:srgbClr val="FF0000"/>
                </a:solidFill>
              </a:rPr>
              <a:t>O</a:t>
            </a:r>
            <a:r>
              <a:rPr lang="en-US" altLang="zh-TW" dirty="0" smtClean="0">
                <a:solidFill>
                  <a:srgbClr val="FF0000"/>
                </a:solidFill>
              </a:rPr>
              <a:t>n </a:t>
            </a:r>
            <a:r>
              <a:rPr lang="en-US" altLang="zh-TW" dirty="0"/>
              <a:t>A</a:t>
            </a:r>
            <a:r>
              <a:rPr lang="en-US" altLang="zh-TW" dirty="0" smtClean="0"/>
              <a:t>ction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4797" y="13756"/>
            <a:ext cx="806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err="1"/>
              <a:t>Zeichner</a:t>
            </a:r>
            <a:r>
              <a:rPr lang="en-US" altLang="zh-TW" sz="1600" dirty="0"/>
              <a:t>, K. M., &amp; Liston, D. P. (1996). Historical roots of reflective teaching. </a:t>
            </a:r>
            <a:r>
              <a:rPr lang="en-US" altLang="zh-TW" sz="1600" i="1" dirty="0"/>
              <a:t>Reflective teaching: An introduction</a:t>
            </a:r>
            <a:r>
              <a:rPr lang="en-US" altLang="zh-TW" sz="1600" dirty="0"/>
              <a:t>, 8-22.</a:t>
            </a:r>
            <a:endParaRPr lang="zh-TW" altLang="en-US" sz="1600" dirty="0"/>
          </a:p>
        </p:txBody>
      </p:sp>
      <p:sp>
        <p:nvSpPr>
          <p:cNvPr id="7" name="向右箭號 6"/>
          <p:cNvSpPr/>
          <p:nvPr/>
        </p:nvSpPr>
        <p:spPr>
          <a:xfrm>
            <a:off x="3074432" y="6497960"/>
            <a:ext cx="944188" cy="360040"/>
          </a:xfrm>
          <a:prstGeom prst="rightArrow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教學反思的方法</a:t>
            </a:r>
          </a:p>
        </p:txBody>
      </p:sp>
      <p:sp>
        <p:nvSpPr>
          <p:cNvPr id="2" name="左大括弧 1"/>
          <p:cNvSpPr/>
          <p:nvPr/>
        </p:nvSpPr>
        <p:spPr>
          <a:xfrm rot="5400000">
            <a:off x="4357109" y="-132244"/>
            <a:ext cx="352977" cy="46085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5126" y="2228886"/>
            <a:ext cx="338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非結構性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教師自發性的自我省察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79833" y="2294172"/>
            <a:ext cx="330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結構性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專業介入，引發反思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左大括弧 8"/>
          <p:cNvSpPr/>
          <p:nvPr/>
        </p:nvSpPr>
        <p:spPr>
          <a:xfrm rot="5400000">
            <a:off x="7126633" y="2574367"/>
            <a:ext cx="210602" cy="144981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hlinkClick r:id="rId2" action="ppaction://hlinksldjump"/>
          </p:cNvPr>
          <p:cNvSpPr txBox="1"/>
          <p:nvPr/>
        </p:nvSpPr>
        <p:spPr>
          <a:xfrm>
            <a:off x="353653" y="3405369"/>
            <a:ext cx="553998" cy="1916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省思札記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473911" y="3566100"/>
            <a:ext cx="553998" cy="1916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自傳法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95773" y="3456211"/>
            <a:ext cx="553998" cy="1916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行動研究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30030" y="3456211"/>
            <a:ext cx="553998" cy="1916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評鑑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375464" y="3566100"/>
            <a:ext cx="553998" cy="19168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4766" y="5235010"/>
            <a:ext cx="3213049" cy="865353"/>
          </a:xfrm>
          <a:prstGeom prst="roundRect">
            <a:avLst/>
          </a:prstGeom>
          <a:solidFill>
            <a:srgbClr val="FFFFC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沒有特地的蒐集資料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000421" y="5181167"/>
            <a:ext cx="2457779" cy="91087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有目的性的</a:t>
            </a:r>
            <a:endParaRPr lang="en-US" altLang="zh-TW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蒐集資料</a:t>
            </a:r>
            <a:r>
              <a:rPr lang="en-US" altLang="zh-TW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左大括弧 17"/>
          <p:cNvSpPr/>
          <p:nvPr/>
        </p:nvSpPr>
        <p:spPr>
          <a:xfrm rot="5400000">
            <a:off x="1597388" y="2243973"/>
            <a:ext cx="230146" cy="214542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093296"/>
            <a:ext cx="1905000" cy="457200"/>
          </a:xfr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ja-JP" sz="1400" dirty="0" smtClean="0"/>
              <a:t>7</a:t>
            </a:r>
            <a:endParaRPr kumimoji="0" lang="en-US" altLang="ja-JP" sz="1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149" t="-6090" r="149" b="6090"/>
          <a:stretch/>
        </p:blipFill>
        <p:spPr>
          <a:xfrm>
            <a:off x="3419883" y="3035010"/>
            <a:ext cx="2465733" cy="2318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檔案評鑑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47" y="2971338"/>
            <a:ext cx="4311329" cy="1375792"/>
          </a:xfrm>
        </p:spPr>
        <p:txBody>
          <a:bodyPr/>
          <a:lstStyle/>
          <a:p>
            <a:r>
              <a:rPr lang="zh-TW" altLang="en-US" sz="2000" dirty="0" smtClean="0"/>
              <a:t>有目的性的</a:t>
            </a:r>
            <a:r>
              <a:rPr lang="zh-TW" altLang="en-US" sz="2000" dirty="0" smtClean="0">
                <a:solidFill>
                  <a:srgbClr val="FF0000"/>
                </a:solidFill>
              </a:rPr>
              <a:t>蒐集</a:t>
            </a:r>
            <a:r>
              <a:rPr lang="zh-TW" altLang="en-US" sz="2000" dirty="0" smtClean="0"/>
              <a:t>個人的學習，與知識、技能等</a:t>
            </a:r>
            <a:r>
              <a:rPr lang="zh-TW" altLang="en-US" sz="2000" dirty="0" smtClean="0">
                <a:solidFill>
                  <a:srgbClr val="FF0000"/>
                </a:solidFill>
              </a:rPr>
              <a:t>學習證據</a:t>
            </a:r>
            <a:r>
              <a:rPr lang="zh-TW" altLang="en-US" sz="2000" dirty="0" smtClean="0"/>
              <a:t>，</a:t>
            </a:r>
            <a:r>
              <a:rPr lang="zh-TW" altLang="en-US" sz="2000" dirty="0" smtClean="0">
                <a:solidFill>
                  <a:srgbClr val="FF0000"/>
                </a:solidFill>
              </a:rPr>
              <a:t>彙整</a:t>
            </a:r>
            <a:r>
              <a:rPr lang="zh-TW" altLang="en-US" sz="2000" dirty="0" smtClean="0"/>
              <a:t>在資料夾內，</a:t>
            </a:r>
            <a:r>
              <a:rPr lang="zh-TW" altLang="en-US" sz="2000" dirty="0" smtClean="0">
                <a:solidFill>
                  <a:srgbClr val="FF0000"/>
                </a:solidFill>
              </a:rPr>
              <a:t>以供評量的策略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A46D6-B9C4-4EAE-9412-17936E074B17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26223" y="1365"/>
            <a:ext cx="587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中小學教師專業發展整合平台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://teachernet.moe.edu.tw/MAIN/TeachFile.aspx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左右大括弧 6"/>
          <p:cNvSpPr/>
          <p:nvPr/>
        </p:nvSpPr>
        <p:spPr>
          <a:xfrm>
            <a:off x="5841151" y="2996888"/>
            <a:ext cx="2296361" cy="1053951"/>
          </a:xfrm>
          <a:prstGeom prst="bracePair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263097" y="2971338"/>
            <a:ext cx="151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衍生作品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809589" y="1840951"/>
            <a:ext cx="2954560" cy="1073621"/>
          </a:xfrm>
          <a:prstGeom prst="flowChart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流程圖: 程序 9"/>
          <p:cNvSpPr/>
          <p:nvPr/>
        </p:nvSpPr>
        <p:spPr>
          <a:xfrm>
            <a:off x="5409615" y="1840951"/>
            <a:ext cx="2954560" cy="1073621"/>
          </a:xfrm>
          <a:prstGeom prst="flowChart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學習證據的種類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流程圖: 程序 10"/>
          <p:cNvSpPr/>
          <p:nvPr/>
        </p:nvSpPr>
        <p:spPr>
          <a:xfrm>
            <a:off x="862097" y="4266980"/>
            <a:ext cx="2954560" cy="1073621"/>
          </a:xfrm>
          <a:prstGeom prst="flowChart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學習證據的呈現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59013" y="5085184"/>
            <a:ext cx="44589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事先擬定製作的目的。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透過資料蒐集的歷程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所做的心得反思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，展現個人的成長。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每一筆資料須有標題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4185" y="5502279"/>
            <a:ext cx="2985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展現</a:t>
            </a:r>
            <a:r>
              <a:rPr lang="zh-TW" altLang="en-US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專業成長</a:t>
            </a:r>
            <a:endParaRPr lang="en-US" altLang="zh-TW" u="sng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持續學習</a:t>
            </a:r>
            <a:endParaRPr lang="en-US" altLang="zh-TW" u="sng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流程圖: 程序 13"/>
          <p:cNvSpPr/>
          <p:nvPr/>
        </p:nvSpPr>
        <p:spPr>
          <a:xfrm>
            <a:off x="5430673" y="4317132"/>
            <a:ext cx="2954560" cy="1073621"/>
          </a:xfrm>
          <a:prstGeom prst="flowChartProcess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檔案評鑑的目的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1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design037-mo_miji-</Template>
  <TotalTime>2849</TotalTime>
  <Words>1869</Words>
  <Application>Microsoft Office PowerPoint</Application>
  <PresentationFormat>如螢幕大小 (4:3)</PresentationFormat>
  <Paragraphs>262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Arial Unicode MS</vt:lpstr>
      <vt:lpstr>ＭＳ Ｐゴシック</vt:lpstr>
      <vt:lpstr>ＭＳ Ｐ明朝</vt:lpstr>
      <vt:lpstr>標楷體</vt:lpstr>
      <vt:lpstr>Arial</vt:lpstr>
      <vt:lpstr>Times New Roman</vt:lpstr>
      <vt:lpstr>Office 佈景主題</vt:lpstr>
      <vt:lpstr>ビットマップ イメージ</vt:lpstr>
      <vt:lpstr>  教學原理 第五組導讀:第八章教學分析            第十章教學反思       問題討論  </vt:lpstr>
      <vt:lpstr>第八章教學分析</vt:lpstr>
      <vt:lpstr>第十章教學反省 (reflective teaching) </vt:lpstr>
      <vt:lpstr>教學反思的過程</vt:lpstr>
      <vt:lpstr>教學反思的態度</vt:lpstr>
      <vt:lpstr>三個層次的反省性教學行為之比較</vt:lpstr>
      <vt:lpstr>教學反省的範疇</vt:lpstr>
      <vt:lpstr>教學反思的方法</vt:lpstr>
      <vt:lpstr>(四)檔案評鑑</vt:lpstr>
      <vt:lpstr>行動研究</vt:lpstr>
      <vt:lpstr>PowerPoint 簡報</vt:lpstr>
      <vt:lpstr>問題討論</vt:lpstr>
      <vt:lpstr>第二組提問</vt:lpstr>
      <vt:lpstr>第六組提問</vt:lpstr>
      <vt:lpstr>第八章歷屆考題</vt:lpstr>
      <vt:lpstr>PowerPoint 簡報</vt:lpstr>
      <vt:lpstr>第十章歷屆考題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Doris Lin</dc:creator>
  <cp:lastModifiedBy>Doris Lin</cp:lastModifiedBy>
  <cp:revision>121</cp:revision>
  <dcterms:created xsi:type="dcterms:W3CDTF">2017-03-19T13:39:49Z</dcterms:created>
  <dcterms:modified xsi:type="dcterms:W3CDTF">2017-06-04T10:00:15Z</dcterms:modified>
</cp:coreProperties>
</file>